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0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0" r:id="rId6"/>
    <p:sldId id="261" r:id="rId7"/>
    <p:sldId id="275" r:id="rId8"/>
    <p:sldId id="282" r:id="rId9"/>
    <p:sldId id="280" r:id="rId10"/>
    <p:sldId id="277" r:id="rId11"/>
    <p:sldId id="262" r:id="rId12"/>
    <p:sldId id="263" r:id="rId13"/>
    <p:sldId id="269" r:id="rId14"/>
    <p:sldId id="266" r:id="rId15"/>
    <p:sldId id="274" r:id="rId16"/>
    <p:sldId id="264" r:id="rId17"/>
    <p:sldId id="265" r:id="rId18"/>
    <p:sldId id="278" r:id="rId19"/>
    <p:sldId id="279" r:id="rId20"/>
    <p:sldId id="281" r:id="rId21"/>
    <p:sldId id="285" r:id="rId22"/>
    <p:sldId id="283" r:id="rId23"/>
    <p:sldId id="284" r:id="rId24"/>
  </p:sldIdLst>
  <p:sldSz cx="12192000" cy="6858000"/>
  <p:notesSz cx="6797675" cy="9926638"/>
  <p:defaultTextStyle>
    <a:defPPr>
      <a:defRPr lang="en-US"/>
    </a:defPPr>
    <a:lvl1pPr marL="0" algn="l" defTabSz="536373" rtl="0" eaLnBrk="1" latinLnBrk="0" hangingPunct="1">
      <a:defRPr sz="1056" kern="1200">
        <a:solidFill>
          <a:schemeClr val="tx1"/>
        </a:solidFill>
        <a:latin typeface="+mn-lt"/>
        <a:ea typeface="+mn-ea"/>
        <a:cs typeface="+mn-cs"/>
      </a:defRPr>
    </a:lvl1pPr>
    <a:lvl2pPr marL="268188" algn="l" defTabSz="536373" rtl="0" eaLnBrk="1" latinLnBrk="0" hangingPunct="1">
      <a:defRPr sz="1056" kern="1200">
        <a:solidFill>
          <a:schemeClr val="tx1"/>
        </a:solidFill>
        <a:latin typeface="+mn-lt"/>
        <a:ea typeface="+mn-ea"/>
        <a:cs typeface="+mn-cs"/>
      </a:defRPr>
    </a:lvl2pPr>
    <a:lvl3pPr marL="536373" algn="l" defTabSz="536373" rtl="0" eaLnBrk="1" latinLnBrk="0" hangingPunct="1">
      <a:defRPr sz="1056" kern="1200">
        <a:solidFill>
          <a:schemeClr val="tx1"/>
        </a:solidFill>
        <a:latin typeface="+mn-lt"/>
        <a:ea typeface="+mn-ea"/>
        <a:cs typeface="+mn-cs"/>
      </a:defRPr>
    </a:lvl3pPr>
    <a:lvl4pPr marL="804561" algn="l" defTabSz="536373" rtl="0" eaLnBrk="1" latinLnBrk="0" hangingPunct="1">
      <a:defRPr sz="1056" kern="1200">
        <a:solidFill>
          <a:schemeClr val="tx1"/>
        </a:solidFill>
        <a:latin typeface="+mn-lt"/>
        <a:ea typeface="+mn-ea"/>
        <a:cs typeface="+mn-cs"/>
      </a:defRPr>
    </a:lvl4pPr>
    <a:lvl5pPr marL="1072748" algn="l" defTabSz="536373" rtl="0" eaLnBrk="1" latinLnBrk="0" hangingPunct="1">
      <a:defRPr sz="1056" kern="1200">
        <a:solidFill>
          <a:schemeClr val="tx1"/>
        </a:solidFill>
        <a:latin typeface="+mn-lt"/>
        <a:ea typeface="+mn-ea"/>
        <a:cs typeface="+mn-cs"/>
      </a:defRPr>
    </a:lvl5pPr>
    <a:lvl6pPr marL="1340934" algn="l" defTabSz="536373" rtl="0" eaLnBrk="1" latinLnBrk="0" hangingPunct="1">
      <a:defRPr sz="1056" kern="1200">
        <a:solidFill>
          <a:schemeClr val="tx1"/>
        </a:solidFill>
        <a:latin typeface="+mn-lt"/>
        <a:ea typeface="+mn-ea"/>
        <a:cs typeface="+mn-cs"/>
      </a:defRPr>
    </a:lvl6pPr>
    <a:lvl7pPr marL="1609121" algn="l" defTabSz="536373" rtl="0" eaLnBrk="1" latinLnBrk="0" hangingPunct="1">
      <a:defRPr sz="1056" kern="1200">
        <a:solidFill>
          <a:schemeClr val="tx1"/>
        </a:solidFill>
        <a:latin typeface="+mn-lt"/>
        <a:ea typeface="+mn-ea"/>
        <a:cs typeface="+mn-cs"/>
      </a:defRPr>
    </a:lvl7pPr>
    <a:lvl8pPr marL="1877308" algn="l" defTabSz="536373" rtl="0" eaLnBrk="1" latinLnBrk="0" hangingPunct="1">
      <a:defRPr sz="1056" kern="1200">
        <a:solidFill>
          <a:schemeClr val="tx1"/>
        </a:solidFill>
        <a:latin typeface="+mn-lt"/>
        <a:ea typeface="+mn-ea"/>
        <a:cs typeface="+mn-cs"/>
      </a:defRPr>
    </a:lvl8pPr>
    <a:lvl9pPr marL="2145494" algn="l" defTabSz="536373" rtl="0" eaLnBrk="1" latinLnBrk="0" hangingPunct="1">
      <a:defRPr sz="1056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3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="" xmlns:c="http://schemas.openxmlformats.org/drawingml/2006/chart" xmlns:dgm="http://schemas.openxmlformats.org/drawingml/2006/diagram" xmlns:dsp="http://schemas.microsoft.com/office/drawing/2008/diagram"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6347" autoAdjust="0"/>
  </p:normalViewPr>
  <p:slideViewPr>
    <p:cSldViewPr>
      <p:cViewPr>
        <p:scale>
          <a:sx n="100" d="100"/>
          <a:sy n="100" d="100"/>
        </p:scale>
        <p:origin x="906" y="504"/>
      </p:cViewPr>
      <p:guideLst>
        <p:guide orient="horz" pos="2160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5659" cy="498055"/>
          </a:xfrm>
          <a:prstGeom prst="rect">
            <a:avLst/>
          </a:prstGeom>
        </p:spPr>
        <p:txBody>
          <a:bodyPr vert="horz" lIns="53511" tIns="26755" rIns="53511" bIns="26755"/>
          <a:lstStyle>
            <a:lvl1pPr algn="l">
              <a:defRPr sz="7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968" y="0"/>
            <a:ext cx="2945659" cy="498055"/>
          </a:xfrm>
          <a:prstGeom prst="rect">
            <a:avLst/>
          </a:prstGeom>
        </p:spPr>
        <p:txBody>
          <a:bodyPr vert="horz" lIns="53511" tIns="26755" rIns="53511" bIns="26755"/>
          <a:lstStyle>
            <a:lvl1pPr algn="r">
              <a:defRPr sz="700"/>
            </a:lvl1pPr>
          </a:lstStyle>
          <a:p>
            <a:pPr lvl="0">
              <a:defRPr/>
            </a:pPr>
            <a:fld id="{0392D688-272D-4E3C-A7F1-E5AFB30531C5}" type="datetime1">
              <a:rPr lang="ko-KR" altLang="en-US"/>
              <a:pPr lvl="0">
                <a:defRPr/>
              </a:pPr>
              <a:t>2023-08-17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53511" tIns="26755" rIns="53511" bIns="26755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77195"/>
            <a:ext cx="5438140" cy="3908614"/>
          </a:xfrm>
          <a:prstGeom prst="rect">
            <a:avLst/>
          </a:prstGeom>
        </p:spPr>
        <p:txBody>
          <a:bodyPr vert="horz" lIns="53511" tIns="26755" rIns="53511" bIns="26755"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1" y="9429447"/>
            <a:ext cx="2945659" cy="497192"/>
          </a:xfrm>
          <a:prstGeom prst="rect">
            <a:avLst/>
          </a:prstGeom>
        </p:spPr>
        <p:txBody>
          <a:bodyPr vert="horz" lIns="53511" tIns="26755" rIns="53511" bIns="26755" anchor="b"/>
          <a:lstStyle>
            <a:lvl1pPr algn="l">
              <a:defRPr sz="7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968" y="9429447"/>
            <a:ext cx="2945659" cy="497192"/>
          </a:xfrm>
          <a:prstGeom prst="rect">
            <a:avLst/>
          </a:prstGeom>
        </p:spPr>
        <p:txBody>
          <a:bodyPr vert="horz" lIns="53511" tIns="26755" rIns="53511" bIns="26755" anchor="b"/>
          <a:lstStyle>
            <a:lvl1pPr algn="r">
              <a:defRPr sz="700"/>
            </a:lvl1pPr>
          </a:lstStyle>
          <a:p>
            <a:pPr lvl="0">
              <a:defRPr/>
            </a:pPr>
            <a:fld id="{D946107F-955E-444C-9E04-E8AAE81563A1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536373" rtl="0" eaLnBrk="1" latinLnBrk="1" hangingPunct="1">
      <a:defRPr sz="704" kern="1200">
        <a:solidFill>
          <a:schemeClr val="tx1"/>
        </a:solidFill>
        <a:latin typeface="+mn-lt"/>
        <a:ea typeface="+mn-ea"/>
        <a:cs typeface="+mn-cs"/>
      </a:defRPr>
    </a:lvl1pPr>
    <a:lvl2pPr marL="268188" algn="l" defTabSz="536373" rtl="0" eaLnBrk="1" latinLnBrk="1" hangingPunct="1">
      <a:defRPr sz="704" kern="1200">
        <a:solidFill>
          <a:schemeClr val="tx1"/>
        </a:solidFill>
        <a:latin typeface="+mn-lt"/>
        <a:ea typeface="+mn-ea"/>
        <a:cs typeface="+mn-cs"/>
      </a:defRPr>
    </a:lvl2pPr>
    <a:lvl3pPr marL="536373" algn="l" defTabSz="536373" rtl="0" eaLnBrk="1" latinLnBrk="1" hangingPunct="1">
      <a:defRPr sz="704" kern="1200">
        <a:solidFill>
          <a:schemeClr val="tx1"/>
        </a:solidFill>
        <a:latin typeface="+mn-lt"/>
        <a:ea typeface="+mn-ea"/>
        <a:cs typeface="+mn-cs"/>
      </a:defRPr>
    </a:lvl3pPr>
    <a:lvl4pPr marL="804561" algn="l" defTabSz="536373" rtl="0" eaLnBrk="1" latinLnBrk="1" hangingPunct="1">
      <a:defRPr sz="704" kern="1200">
        <a:solidFill>
          <a:schemeClr val="tx1"/>
        </a:solidFill>
        <a:latin typeface="+mn-lt"/>
        <a:ea typeface="+mn-ea"/>
        <a:cs typeface="+mn-cs"/>
      </a:defRPr>
    </a:lvl4pPr>
    <a:lvl5pPr marL="1072748" algn="l" defTabSz="536373" rtl="0" eaLnBrk="1" latinLnBrk="1" hangingPunct="1">
      <a:defRPr sz="704" kern="1200">
        <a:solidFill>
          <a:schemeClr val="tx1"/>
        </a:solidFill>
        <a:latin typeface="+mn-lt"/>
        <a:ea typeface="+mn-ea"/>
        <a:cs typeface="+mn-cs"/>
      </a:defRPr>
    </a:lvl5pPr>
    <a:lvl6pPr marL="1340934" algn="l" defTabSz="536373" rtl="0" eaLnBrk="1" latinLnBrk="1" hangingPunct="1">
      <a:defRPr sz="704" kern="1200">
        <a:solidFill>
          <a:schemeClr val="tx1"/>
        </a:solidFill>
        <a:latin typeface="+mn-lt"/>
        <a:ea typeface="+mn-ea"/>
        <a:cs typeface="+mn-cs"/>
      </a:defRPr>
    </a:lvl6pPr>
    <a:lvl7pPr marL="1609121" algn="l" defTabSz="536373" rtl="0" eaLnBrk="1" latinLnBrk="1" hangingPunct="1">
      <a:defRPr sz="704" kern="1200">
        <a:solidFill>
          <a:schemeClr val="tx1"/>
        </a:solidFill>
        <a:latin typeface="+mn-lt"/>
        <a:ea typeface="+mn-ea"/>
        <a:cs typeface="+mn-cs"/>
      </a:defRPr>
    </a:lvl7pPr>
    <a:lvl8pPr marL="1877308" algn="l" defTabSz="536373" rtl="0" eaLnBrk="1" latinLnBrk="1" hangingPunct="1">
      <a:defRPr sz="704" kern="1200">
        <a:solidFill>
          <a:schemeClr val="tx1"/>
        </a:solidFill>
        <a:latin typeface="+mn-lt"/>
        <a:ea typeface="+mn-ea"/>
        <a:cs typeface="+mn-cs"/>
      </a:defRPr>
    </a:lvl8pPr>
    <a:lvl9pPr marL="2145494" algn="l" defTabSz="536373" rtl="0" eaLnBrk="1" latinLnBrk="1" hangingPunct="1">
      <a:defRPr sz="704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425450" y="1243013"/>
            <a:ext cx="5946775" cy="3346450"/>
          </a:xfrm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안녕하세요</a:t>
            </a:r>
            <a:r>
              <a:rPr lang="en-US" altLang="ko-KR"/>
              <a:t>!</a:t>
            </a:r>
          </a:p>
          <a:p>
            <a:pPr>
              <a:defRPr/>
            </a:pPr>
            <a:r>
              <a:rPr lang="ko-KR" altLang="en-US"/>
              <a:t>기획 </a:t>
            </a:r>
            <a:r>
              <a:rPr lang="en-US" altLang="ko-KR"/>
              <a:t>1</a:t>
            </a:r>
            <a:r>
              <a:rPr lang="ko-KR" altLang="en-US"/>
              <a:t>반 박기빈입니다</a:t>
            </a:r>
            <a:r>
              <a:rPr lang="en-US" altLang="ko-KR"/>
              <a:t>.</a:t>
            </a:r>
          </a:p>
          <a:p>
            <a:pPr>
              <a:defRPr/>
            </a:pPr>
            <a:r>
              <a:rPr lang="en-US" altLang="ko-KR"/>
              <a:t>2</a:t>
            </a:r>
            <a:r>
              <a:rPr lang="ko-KR" altLang="en-US"/>
              <a:t>학기 미니프로젝트 온리 원</a:t>
            </a:r>
            <a:r>
              <a:rPr lang="en-US" altLang="ko-KR"/>
              <a:t>!</a:t>
            </a:r>
          </a:p>
          <a:p>
            <a:pPr>
              <a:defRPr/>
            </a:pPr>
            <a:r>
              <a:rPr lang="ko-KR" altLang="en-US"/>
              <a:t>발표를 시작하도록 하겠습니다</a:t>
            </a:r>
            <a:r>
              <a:rPr lang="en-US" altLang="ko-KR"/>
              <a:t>.</a:t>
            </a:r>
            <a:r>
              <a:rPr lang="ko-KR" altLang="en-US"/>
              <a:t> </a:t>
            </a:r>
          </a:p>
          <a:p>
            <a:pPr>
              <a:defRPr/>
            </a:pPr>
            <a:r>
              <a:rPr lang="en-US" altLang="ko-KR"/>
              <a:t>(</a:t>
            </a:r>
            <a:r>
              <a:rPr lang="ko-KR" altLang="en-US"/>
              <a:t>넘김</a:t>
            </a:r>
            <a:r>
              <a:rPr lang="en-US" altLang="ko-KR"/>
              <a:t>)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D946107F-955E-444C-9E04-E8AAE81563A1}" type="slidenum">
              <a:rPr lang="en-US" altLang="en-US"/>
              <a:pPr lvl="0">
                <a:defRPr/>
              </a:pPr>
              <a:t>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425450" y="1243013"/>
            <a:ext cx="5946775" cy="3346450"/>
          </a:xfrm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인게임 예시를 요약해드리자면</a:t>
            </a:r>
          </a:p>
          <a:p>
            <a:pPr>
              <a:defRPr/>
            </a:pPr>
            <a:r>
              <a:rPr lang="ko-KR" altLang="en-US"/>
              <a:t>승리조건은</a:t>
            </a:r>
          </a:p>
          <a:p>
            <a:pPr>
              <a:defRPr/>
            </a:pPr>
            <a:r>
              <a:rPr lang="ko-KR" altLang="en-US"/>
              <a:t>목표금액을 가장 먼저 달성하는 것입니다</a:t>
            </a:r>
            <a:r>
              <a:rPr lang="en-US" altLang="ko-KR"/>
              <a:t>.</a:t>
            </a:r>
          </a:p>
          <a:p>
            <a:pPr>
              <a:defRPr/>
            </a:pPr>
            <a:endParaRPr lang="en-US" altLang="ko-KR"/>
          </a:p>
          <a:p>
            <a:pPr>
              <a:defRPr/>
            </a:pPr>
            <a:r>
              <a:rPr lang="ko-KR" altLang="en-US"/>
              <a:t>게임의 재미요소는</a:t>
            </a:r>
          </a:p>
          <a:p>
            <a:pPr>
              <a:defRPr/>
            </a:pPr>
            <a:r>
              <a:rPr lang="ko-KR" altLang="en-US"/>
              <a:t>실시간으로 뺏고 빼앗기는 돈</a:t>
            </a:r>
            <a:r>
              <a:rPr lang="en-US" altLang="ko-KR"/>
              <a:t>,</a:t>
            </a:r>
          </a:p>
          <a:p>
            <a:pPr>
              <a:defRPr/>
            </a:pPr>
            <a:r>
              <a:rPr lang="ko-KR" altLang="en-US"/>
              <a:t>방해와 방어를 할 수 있는 아이템</a:t>
            </a:r>
            <a:r>
              <a:rPr lang="en-US" altLang="ko-KR"/>
              <a:t>,</a:t>
            </a:r>
          </a:p>
          <a:p>
            <a:pPr>
              <a:defRPr/>
            </a:pPr>
            <a:r>
              <a:rPr lang="ko-KR" altLang="en-US"/>
              <a:t>다른 기믹이 있는 다양한 맵이 있습니다</a:t>
            </a:r>
            <a:r>
              <a:rPr lang="en-US" altLang="ko-KR"/>
              <a:t>.</a:t>
            </a:r>
          </a:p>
          <a:p>
            <a:pPr>
              <a:defRPr/>
            </a:pPr>
            <a:r>
              <a:rPr lang="en-US" altLang="ko-KR"/>
              <a:t>(</a:t>
            </a:r>
            <a:r>
              <a:rPr lang="ko-KR" altLang="en-US"/>
              <a:t>넘김</a:t>
            </a:r>
            <a:r>
              <a:rPr lang="en-US" altLang="ko-KR"/>
              <a:t>)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D946107F-955E-444C-9E04-E8AAE81563A1}" type="slidenum">
              <a:rPr lang="en-US" altLang="en-US"/>
              <a:pPr lvl="0">
                <a:defRPr/>
              </a:pPr>
              <a:t>10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425450" y="1243013"/>
            <a:ext cx="5946775" cy="3346450"/>
          </a:xfrm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프로그래머 분들께 시스템을 정리해드리겠습니다</a:t>
            </a:r>
            <a:r>
              <a:rPr lang="en-US" altLang="ko-KR"/>
              <a:t>.</a:t>
            </a:r>
          </a:p>
          <a:p>
            <a:pPr>
              <a:defRPr/>
            </a:pPr>
            <a:r>
              <a:rPr lang="ko-KR" altLang="en-US"/>
              <a:t>먼저 돈을 획득하고 운반하면 점수가 오르고 그 점수로 승자를 결정하는 시스템이 필요합니다</a:t>
            </a:r>
            <a:r>
              <a:rPr lang="en-US" altLang="ko-KR"/>
              <a:t>.</a:t>
            </a:r>
          </a:p>
          <a:p>
            <a:pPr>
              <a:defRPr/>
            </a:pPr>
            <a:r>
              <a:rPr lang="ko-KR" altLang="en-US"/>
              <a:t>다음으로는 맵에서 플레이어들을 방해하는 기믹이 필요하고</a:t>
            </a:r>
          </a:p>
          <a:p>
            <a:pPr>
              <a:defRPr/>
            </a:pPr>
            <a:r>
              <a:rPr lang="ko-KR" altLang="en-US"/>
              <a:t>아이템으로는 투척형</a:t>
            </a:r>
            <a:r>
              <a:rPr lang="en-US" altLang="ko-KR"/>
              <a:t>,</a:t>
            </a:r>
            <a:r>
              <a:rPr lang="ko-KR" altLang="en-US"/>
              <a:t> 설치형</a:t>
            </a:r>
            <a:r>
              <a:rPr lang="en-US" altLang="ko-KR"/>
              <a:t>,</a:t>
            </a:r>
            <a:r>
              <a:rPr lang="ko-KR" altLang="en-US"/>
              <a:t> 강화형 이렇게 세 종류의 아이템의 구현이 필요합니다</a:t>
            </a:r>
            <a:r>
              <a:rPr lang="en-US" altLang="ko-KR"/>
              <a:t>.</a:t>
            </a:r>
          </a:p>
          <a:p>
            <a:pPr>
              <a:defRPr/>
            </a:pPr>
            <a:r>
              <a:rPr lang="en-US" altLang="ko-KR"/>
              <a:t>(</a:t>
            </a:r>
            <a:r>
              <a:rPr lang="ko-KR" altLang="en-US"/>
              <a:t>넘김</a:t>
            </a:r>
            <a:r>
              <a:rPr lang="en-US" altLang="ko-KR"/>
              <a:t>)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D946107F-955E-444C-9E04-E8AAE81563A1}" type="slidenum">
              <a:rPr lang="en-US" altLang="en-US"/>
              <a:pPr lvl="0">
                <a:defRPr/>
              </a:pPr>
              <a:t>11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425450" y="1243013"/>
            <a:ext cx="5946775" cy="3346450"/>
          </a:xfrm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다음은 아트분들께 리소스 정리해드리겠습니다</a:t>
            </a:r>
            <a:r>
              <a:rPr lang="en-US" altLang="ko-KR"/>
              <a:t>.</a:t>
            </a:r>
          </a:p>
          <a:p>
            <a:pPr>
              <a:defRPr/>
            </a:pPr>
            <a:r>
              <a:rPr lang="ko-KR" altLang="en-US"/>
              <a:t>게임은 전체적으로 </a:t>
            </a:r>
            <a:r>
              <a:rPr lang="en-US" altLang="ko-KR"/>
              <a:t>SD</a:t>
            </a:r>
            <a:r>
              <a:rPr lang="ko-KR" altLang="en-US"/>
              <a:t>체의 귀여운 아트풍을 사용할 예정입니다</a:t>
            </a:r>
            <a:r>
              <a:rPr lang="en-US" altLang="ko-KR"/>
              <a:t>.</a:t>
            </a:r>
          </a:p>
          <a:p>
            <a:pPr>
              <a:defRPr/>
            </a:pPr>
            <a:r>
              <a:rPr lang="en-US" altLang="ko-KR"/>
              <a:t>(</a:t>
            </a:r>
            <a:r>
              <a:rPr lang="ko-KR" altLang="en-US"/>
              <a:t>넘김</a:t>
            </a:r>
            <a:r>
              <a:rPr lang="en-US" altLang="ko-KR"/>
              <a:t>)</a:t>
            </a:r>
          </a:p>
          <a:p>
            <a:pPr>
              <a:defRPr/>
            </a:pP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D946107F-955E-444C-9E04-E8AAE81563A1}" type="slidenum">
              <a:rPr lang="en-US" altLang="en-US"/>
              <a:pPr lvl="0">
                <a:defRPr/>
              </a:pPr>
              <a:t>12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425450" y="1243013"/>
            <a:ext cx="5946775" cy="3346450"/>
          </a:xfrm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캐릭터는 한가지만 작업해 주시면 색상으로 바리에이션을 주어 사용할 예정입니다</a:t>
            </a:r>
            <a:r>
              <a:rPr lang="en-US" altLang="ko-KR"/>
              <a:t>.</a:t>
            </a:r>
          </a:p>
          <a:p>
            <a:pPr>
              <a:defRPr/>
            </a:pPr>
            <a:r>
              <a:rPr lang="en-US" altLang="ko-KR"/>
              <a:t>(</a:t>
            </a:r>
            <a:r>
              <a:rPr lang="ko-KR" altLang="en-US"/>
              <a:t>넘김</a:t>
            </a:r>
            <a:r>
              <a:rPr lang="en-US" altLang="ko-KR"/>
              <a:t>)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D946107F-955E-444C-9E04-E8AAE81563A1}" type="slidenum">
              <a:rPr lang="en-US" altLang="en-US"/>
              <a:pPr lvl="0">
                <a:defRPr/>
              </a:pPr>
              <a:t>13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425450" y="1243013"/>
            <a:ext cx="5946775" cy="3346450"/>
          </a:xfrm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배경 및 </a:t>
            </a:r>
            <a:r>
              <a:rPr lang="en-US" altLang="ko-KR"/>
              <a:t>UI</a:t>
            </a:r>
            <a:r>
              <a:rPr lang="ko-KR" altLang="en-US"/>
              <a:t>와 로고는 팀원분들과 회의를 통해 결정 할 예정이므로</a:t>
            </a:r>
          </a:p>
          <a:p>
            <a:pPr>
              <a:defRPr/>
            </a:pPr>
            <a:r>
              <a:rPr lang="ko-KR" altLang="en-US"/>
              <a:t>최소 작업량만 확인해주시면 감사하겠습니다</a:t>
            </a:r>
            <a:r>
              <a:rPr lang="en-US" altLang="ko-KR"/>
              <a:t>.</a:t>
            </a:r>
          </a:p>
          <a:p>
            <a:pPr>
              <a:defRPr/>
            </a:pPr>
            <a:r>
              <a:rPr lang="en-US" altLang="ko-KR"/>
              <a:t>(</a:t>
            </a:r>
            <a:r>
              <a:rPr lang="ko-KR" altLang="en-US"/>
              <a:t>넘김</a:t>
            </a:r>
            <a:r>
              <a:rPr lang="en-US" altLang="ko-KR"/>
              <a:t>)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D946107F-955E-444C-9E04-E8AAE81563A1}" type="slidenum">
              <a:rPr lang="en-US" altLang="en-US"/>
              <a:pPr lvl="0">
                <a:defRPr/>
              </a:pPr>
              <a:t>14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425450" y="1243013"/>
            <a:ext cx="5946775" cy="3346450"/>
          </a:xfrm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아이템은 일단 이정도를 구상하고 있으며</a:t>
            </a:r>
          </a:p>
          <a:p>
            <a:pPr>
              <a:defRPr/>
            </a:pPr>
            <a:r>
              <a:rPr lang="ko-KR" altLang="en-US"/>
              <a:t>여러분들의 작업량에 맞춰서 줄이거나 추가할 예정입니다</a:t>
            </a:r>
            <a:r>
              <a:rPr lang="en-US" altLang="ko-KR"/>
              <a:t>.</a:t>
            </a:r>
          </a:p>
          <a:p>
            <a:pPr>
              <a:defRPr/>
            </a:pPr>
            <a:r>
              <a:rPr lang="ko-KR" altLang="en-US"/>
              <a:t>아이콘과 이후 아이템을 사용하는 애니메이션까지 작업을 해주신다면</a:t>
            </a:r>
          </a:p>
          <a:p>
            <a:pPr>
              <a:defRPr/>
            </a:pPr>
            <a:r>
              <a:rPr lang="ko-KR" altLang="en-US"/>
              <a:t>게임의 완성도가 훨씬 올라갈 것입니다</a:t>
            </a:r>
            <a:r>
              <a:rPr lang="en-US" altLang="ko-KR"/>
              <a:t>.</a:t>
            </a:r>
          </a:p>
          <a:p>
            <a:pPr>
              <a:defRPr/>
            </a:pPr>
            <a:r>
              <a:rPr lang="en-US" altLang="ko-KR"/>
              <a:t>(</a:t>
            </a:r>
            <a:r>
              <a:rPr lang="ko-KR" altLang="en-US"/>
              <a:t>넘김</a:t>
            </a:r>
            <a:r>
              <a:rPr lang="en-US" altLang="ko-KR"/>
              <a:t>)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D946107F-955E-444C-9E04-E8AAE81563A1}" type="slidenum">
              <a:rPr lang="en-US" altLang="en-US"/>
              <a:pPr lvl="0">
                <a:defRPr/>
              </a:pPr>
              <a:t>15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425450" y="1243013"/>
            <a:ext cx="5946775" cy="3346450"/>
          </a:xfrm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마치기 전에 어필을 하자면</a:t>
            </a:r>
            <a:r>
              <a:rPr lang="en-US" altLang="ko-KR"/>
              <a:t>,</a:t>
            </a:r>
          </a:p>
          <a:p>
            <a:pPr>
              <a:defRPr/>
            </a:pPr>
            <a:r>
              <a:rPr lang="ko-KR" altLang="en-US"/>
              <a:t>저는 </a:t>
            </a:r>
            <a:r>
              <a:rPr lang="en-US" altLang="ko-KR"/>
              <a:t>5</a:t>
            </a:r>
            <a:r>
              <a:rPr lang="ko-KR" altLang="en-US"/>
              <a:t>기 모든 기획자들 중</a:t>
            </a:r>
            <a:r>
              <a:rPr lang="en-US" altLang="ko-KR"/>
              <a:t>,</a:t>
            </a:r>
            <a:r>
              <a:rPr lang="ko-KR" altLang="en-US"/>
              <a:t> 패드 사용 경험과 </a:t>
            </a:r>
            <a:r>
              <a:rPr lang="en-US" altLang="ko-KR"/>
              <a:t>4</a:t>
            </a:r>
            <a:r>
              <a:rPr lang="ko-KR" altLang="en-US"/>
              <a:t>인 플레이 게임의 경험이 가장 많다고 장담합니다</a:t>
            </a:r>
            <a:r>
              <a:rPr lang="en-US" altLang="ko-KR"/>
              <a:t>.</a:t>
            </a:r>
          </a:p>
          <a:p>
            <a:pPr>
              <a:defRPr/>
            </a:pPr>
            <a:r>
              <a:rPr lang="ko-KR" altLang="en-US"/>
              <a:t>제가 가장 잘할 수 있는 기획을 가져온 것이므로 부담갖지 마시고 많은 관심 부탁드립니다</a:t>
            </a:r>
            <a:r>
              <a:rPr lang="en-US" altLang="ko-KR"/>
              <a:t>.</a:t>
            </a:r>
          </a:p>
          <a:p>
            <a:pPr>
              <a:defRPr/>
            </a:pPr>
            <a:r>
              <a:rPr lang="en-US" altLang="ko-KR"/>
              <a:t>(</a:t>
            </a:r>
            <a:r>
              <a:rPr lang="ko-KR" altLang="en-US"/>
              <a:t>넘김</a:t>
            </a:r>
            <a:r>
              <a:rPr lang="en-US" altLang="ko-KR"/>
              <a:t>)</a:t>
            </a:r>
          </a:p>
          <a:p>
            <a:pPr>
              <a:defRPr/>
            </a:pPr>
            <a:endParaRPr lang="en-US" altLang="ko-KR"/>
          </a:p>
          <a:p>
            <a:pPr>
              <a:defRPr/>
            </a:pPr>
            <a:endParaRPr lang="en-US" altLang="ko-KR"/>
          </a:p>
          <a:p>
            <a:pPr>
              <a:defRPr/>
            </a:pP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D946107F-955E-444C-9E04-E8AAE81563A1}" type="slidenum">
              <a:rPr lang="en-US" altLang="en-US"/>
              <a:pPr lvl="0">
                <a:defRPr/>
              </a:pPr>
              <a:t>16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425450" y="1243013"/>
            <a:ext cx="5946775" cy="3346450"/>
          </a:xfrm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이상으로 발표를 마치도록 하겠습니다</a:t>
            </a:r>
            <a:r>
              <a:rPr lang="en-US" altLang="ko-KR"/>
              <a:t>.</a:t>
            </a:r>
          </a:p>
          <a:p>
            <a:pPr>
              <a:defRPr/>
            </a:pPr>
            <a:r>
              <a:rPr lang="ko-KR" altLang="en-US"/>
              <a:t>감사합니다</a:t>
            </a:r>
            <a:r>
              <a:rPr lang="en-US" altLang="ko-KR"/>
              <a:t>!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D946107F-955E-444C-9E04-E8AAE81563A1}" type="slidenum">
              <a:rPr lang="en-US" altLang="en-US"/>
              <a:pPr lvl="0">
                <a:defRPr/>
              </a:pPr>
              <a:t>17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425450" y="1243013"/>
            <a:ext cx="5946775" cy="3346450"/>
          </a:xfrm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D946107F-955E-444C-9E04-E8AAE81563A1}" type="slidenum">
              <a:rPr lang="en-US" altLang="en-US"/>
              <a:pPr lvl="0">
                <a:defRPr/>
              </a:pPr>
              <a:t>20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425450" y="1243013"/>
            <a:ext cx="5946775" cy="3346450"/>
          </a:xfrm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D946107F-955E-444C-9E04-E8AAE81563A1}" type="slidenum">
              <a:rPr lang="en-US" altLang="en-US"/>
              <a:pPr lvl="0">
                <a:defRPr/>
              </a:pPr>
              <a:t>21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873619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425450" y="1243013"/>
            <a:ext cx="5946775" cy="3346450"/>
          </a:xfrm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발표는 스토리</a:t>
            </a:r>
            <a:r>
              <a:rPr lang="en-US" altLang="ko-KR"/>
              <a:t>,</a:t>
            </a:r>
            <a:r>
              <a:rPr lang="ko-KR" altLang="en-US"/>
              <a:t> 개요</a:t>
            </a:r>
            <a:r>
              <a:rPr lang="en-US" altLang="ko-KR"/>
              <a:t>,</a:t>
            </a:r>
            <a:r>
              <a:rPr lang="ko-KR" altLang="en-US"/>
              <a:t> 인게임 예시 이후에</a:t>
            </a:r>
          </a:p>
          <a:p>
            <a:pPr>
              <a:defRPr/>
            </a:pPr>
            <a:r>
              <a:rPr lang="ko-KR" altLang="en-US"/>
              <a:t>프로그래머 분들께 시스템을 정리해 드린 후</a:t>
            </a:r>
          </a:p>
          <a:p>
            <a:pPr>
              <a:defRPr/>
            </a:pPr>
            <a:r>
              <a:rPr lang="ko-KR" altLang="en-US"/>
              <a:t>아트 분들께 리소스를 정리해 드리며 마무리하도록 하겠습니다</a:t>
            </a:r>
            <a:r>
              <a:rPr lang="en-US" altLang="ko-KR"/>
              <a:t>.</a:t>
            </a:r>
            <a:r>
              <a:rPr lang="ko-KR" altLang="en-US"/>
              <a:t> </a:t>
            </a:r>
          </a:p>
          <a:p>
            <a:pPr>
              <a:defRPr/>
            </a:pPr>
            <a:r>
              <a:rPr lang="en-US" altLang="ko-KR"/>
              <a:t>(</a:t>
            </a:r>
            <a:r>
              <a:rPr lang="ko-KR" altLang="en-US"/>
              <a:t>넘김</a:t>
            </a:r>
            <a:r>
              <a:rPr lang="en-US" altLang="ko-KR"/>
              <a:t>)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D946107F-955E-444C-9E04-E8AAE81563A1}" type="slidenum">
              <a:rPr lang="en-US" altLang="en-US"/>
              <a:pPr lvl="0">
                <a:defRPr/>
              </a:pPr>
              <a:t>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425450" y="1243013"/>
            <a:ext cx="5946775" cy="3346450"/>
          </a:xfrm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게임을 플레이 하는 여러분들은 도둑입니다</a:t>
            </a:r>
            <a:r>
              <a:rPr lang="en-US" altLang="ko-KR"/>
              <a:t>.</a:t>
            </a:r>
          </a:p>
          <a:p>
            <a:pPr>
              <a:defRPr/>
            </a:pPr>
            <a:r>
              <a:rPr lang="ko-KR" altLang="en-US"/>
              <a:t>도적단의 일원이 되어 게임을 플레이 하게 되는데요</a:t>
            </a:r>
          </a:p>
          <a:p>
            <a:pPr>
              <a:defRPr/>
            </a:pPr>
            <a:r>
              <a:rPr lang="ko-KR" altLang="en-US"/>
              <a:t>이 도적단에는 규칙이 하나 있습니다</a:t>
            </a:r>
            <a:r>
              <a:rPr lang="en-US" altLang="ko-KR"/>
              <a:t>.</a:t>
            </a:r>
            <a:r>
              <a:rPr lang="ko-KR" altLang="en-US"/>
              <a:t> </a:t>
            </a:r>
          </a:p>
          <a:p>
            <a:pPr>
              <a:defRPr/>
            </a:pPr>
            <a:r>
              <a:rPr lang="en-US" altLang="ko-KR"/>
              <a:t>(</a:t>
            </a:r>
            <a:r>
              <a:rPr lang="ko-KR" altLang="en-US"/>
              <a:t>넘김</a:t>
            </a:r>
            <a:r>
              <a:rPr lang="en-US" altLang="ko-KR"/>
              <a:t>)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D946107F-955E-444C-9E04-E8AAE81563A1}" type="slidenum">
              <a:rPr lang="en-US" altLang="en-US"/>
              <a:pPr lvl="0">
                <a:defRPr/>
              </a:pPr>
              <a:t>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425450" y="1243013"/>
            <a:ext cx="5946775" cy="3346450"/>
          </a:xfrm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그 것은 </a:t>
            </a:r>
            <a:r>
              <a:rPr lang="en-US" altLang="ko-KR"/>
              <a:t>‘</a:t>
            </a:r>
            <a:r>
              <a:rPr lang="ko-KR" altLang="en-US"/>
              <a:t>가장 많이 일한 한 사람이 독식한다</a:t>
            </a:r>
            <a:r>
              <a:rPr lang="en-US" altLang="ko-KR"/>
              <a:t>’</a:t>
            </a:r>
            <a:r>
              <a:rPr lang="ko-KR" altLang="en-US"/>
              <a:t>는 것입니다</a:t>
            </a:r>
            <a:r>
              <a:rPr lang="en-US" altLang="ko-KR"/>
              <a:t>.</a:t>
            </a:r>
          </a:p>
          <a:p>
            <a:pPr>
              <a:defRPr/>
            </a:pPr>
            <a:r>
              <a:rPr lang="ko-KR" altLang="en-US"/>
              <a:t>여러분들은 현장에서 그 한 사람이 되기 위해 다른 도둑과 경쟁하게 됩니다</a:t>
            </a:r>
            <a:r>
              <a:rPr lang="en-US" altLang="ko-KR"/>
              <a:t>.</a:t>
            </a:r>
          </a:p>
          <a:p>
            <a:pPr>
              <a:defRPr/>
            </a:pPr>
            <a:r>
              <a:rPr lang="ko-KR" altLang="en-US"/>
              <a:t>한 사람이 되기 위해 돈을 두고 경쟁하는</a:t>
            </a:r>
          </a:p>
          <a:p>
            <a:pPr>
              <a:defRPr/>
            </a:pPr>
            <a:r>
              <a:rPr lang="en-US" altLang="ko-KR"/>
              <a:t>(</a:t>
            </a:r>
            <a:r>
              <a:rPr lang="ko-KR" altLang="en-US"/>
              <a:t>넘김</a:t>
            </a:r>
            <a:r>
              <a:rPr lang="en-US" altLang="ko-KR"/>
              <a:t>)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D946107F-955E-444C-9E04-E8AAE81563A1}" type="slidenum">
              <a:rPr lang="en-US" altLang="en-US"/>
              <a:pPr lvl="0">
                <a:defRPr/>
              </a:pPr>
              <a:t>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425450" y="1243013"/>
            <a:ext cx="5946775" cy="3346450"/>
          </a:xfrm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온리 원</a:t>
            </a:r>
            <a:r>
              <a:rPr lang="en-US" altLang="ko-KR"/>
              <a:t>!</a:t>
            </a:r>
          </a:p>
          <a:p>
            <a:pPr>
              <a:defRPr/>
            </a:pPr>
            <a:r>
              <a:rPr lang="ko-KR" altLang="en-US"/>
              <a:t>이 게임의 제목입니다</a:t>
            </a:r>
            <a:r>
              <a:rPr lang="en-US" altLang="ko-KR"/>
              <a:t>.</a:t>
            </a:r>
          </a:p>
          <a:p>
            <a:pPr>
              <a:defRPr/>
            </a:pPr>
            <a:r>
              <a:rPr lang="ko-KR" altLang="en-US"/>
              <a:t>장르는 로컬 멀티</a:t>
            </a:r>
            <a:r>
              <a:rPr lang="en-US" altLang="ko-KR"/>
              <a:t>,</a:t>
            </a:r>
            <a:r>
              <a:rPr lang="ko-KR" altLang="en-US"/>
              <a:t> 경쟁</a:t>
            </a:r>
            <a:r>
              <a:rPr lang="en-US" altLang="ko-KR"/>
              <a:t>,</a:t>
            </a:r>
            <a:r>
              <a:rPr lang="ko-KR" altLang="en-US"/>
              <a:t> 파티 게임으로</a:t>
            </a:r>
            <a:r>
              <a:rPr lang="en-US" altLang="ko-KR"/>
              <a:t>,</a:t>
            </a:r>
          </a:p>
          <a:p>
            <a:pPr>
              <a:defRPr/>
            </a:pPr>
            <a:r>
              <a:rPr lang="ko-KR" altLang="en-US"/>
              <a:t>최대 네 명까지 플레이가 가능한 탑뷰 시점의 게임입니다</a:t>
            </a:r>
            <a:r>
              <a:rPr lang="en-US" altLang="ko-KR"/>
              <a:t>.</a:t>
            </a:r>
          </a:p>
          <a:p>
            <a:pPr>
              <a:defRPr/>
            </a:pPr>
            <a:r>
              <a:rPr lang="ko-KR" altLang="en-US"/>
              <a:t>게임의 목표는 목표 금액만큼의 돈을 가장 먼저 운반하는 것입니다</a:t>
            </a:r>
            <a:r>
              <a:rPr lang="en-US" altLang="ko-KR"/>
              <a:t>.</a:t>
            </a:r>
          </a:p>
          <a:p>
            <a:pPr>
              <a:defRPr/>
            </a:pPr>
            <a:r>
              <a:rPr lang="ko-KR" altLang="en-US"/>
              <a:t>최대 네 명이 동시에 플레이 가능한 파티게임인 만큼 키보드와 함께 컨트롤러를 사용할 수 있도록 개발할 예정입니다</a:t>
            </a:r>
            <a:r>
              <a:rPr lang="en-US" altLang="ko-KR"/>
              <a:t>.</a:t>
            </a:r>
          </a:p>
          <a:p>
            <a:pPr>
              <a:defRPr/>
            </a:pPr>
            <a:r>
              <a:rPr lang="ko-KR" altLang="en-US"/>
              <a:t>한 대의 </a:t>
            </a:r>
            <a:r>
              <a:rPr lang="en-US" altLang="ko-KR"/>
              <a:t>PC</a:t>
            </a:r>
            <a:r>
              <a:rPr lang="ko-KR" altLang="en-US"/>
              <a:t>에서 플레이하는 것으로</a:t>
            </a:r>
            <a:r>
              <a:rPr lang="en-US" altLang="ko-KR"/>
              <a:t>,</a:t>
            </a:r>
            <a:r>
              <a:rPr lang="ko-KR" altLang="en-US"/>
              <a:t> 서버가 필요한 게임이 아니라는 것 먼저 말씀드리고 이어가도록 하겠습니다</a:t>
            </a:r>
            <a:r>
              <a:rPr lang="en-US" altLang="ko-KR"/>
              <a:t>.</a:t>
            </a:r>
            <a:r>
              <a:rPr lang="ko-KR" altLang="en-US"/>
              <a:t> </a:t>
            </a:r>
          </a:p>
          <a:p>
            <a:pPr>
              <a:defRPr/>
            </a:pPr>
            <a:r>
              <a:rPr lang="en-US" altLang="ko-KR"/>
              <a:t>(</a:t>
            </a:r>
            <a:r>
              <a:rPr lang="ko-KR" altLang="en-US"/>
              <a:t>넘김</a:t>
            </a:r>
            <a:r>
              <a:rPr lang="en-US" altLang="ko-KR"/>
              <a:t>)</a:t>
            </a:r>
          </a:p>
          <a:p>
            <a:pPr>
              <a:defRPr/>
            </a:pP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D946107F-955E-444C-9E04-E8AAE81563A1}" type="slidenum">
              <a:rPr lang="en-US" altLang="en-US"/>
              <a:pPr lvl="0">
                <a:defRPr/>
              </a:pPr>
              <a:t>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425450" y="1243013"/>
            <a:ext cx="5946775" cy="3346450"/>
          </a:xfrm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인게임의 예시입니다</a:t>
            </a:r>
            <a:r>
              <a:rPr lang="en-US" altLang="ko-KR"/>
              <a:t>.</a:t>
            </a:r>
          </a:p>
          <a:p>
            <a:pPr>
              <a:defRPr/>
            </a:pPr>
            <a:r>
              <a:rPr lang="en-US" altLang="ko-KR"/>
              <a:t>(</a:t>
            </a:r>
            <a:r>
              <a:rPr lang="ko-KR" altLang="en-US"/>
              <a:t>넘김</a:t>
            </a:r>
            <a:r>
              <a:rPr lang="en-US" altLang="ko-KR"/>
              <a:t>)</a:t>
            </a:r>
          </a:p>
          <a:p>
            <a:pPr>
              <a:defRPr/>
            </a:pPr>
            <a:r>
              <a:rPr lang="ko-KR" altLang="en-US"/>
              <a:t>플레이어는 바닥에 놓인 돈을 획득하여 운반지점으로 가져가면 점수를 얻습니다</a:t>
            </a:r>
            <a:r>
              <a:rPr lang="en-US" altLang="ko-KR"/>
              <a:t>.</a:t>
            </a:r>
          </a:p>
          <a:p>
            <a:pPr>
              <a:defRPr/>
            </a:pPr>
            <a:r>
              <a:rPr lang="ko-KR" altLang="en-US"/>
              <a:t>물론 가져간 돈의 양이 적으면 얻는 점수도 적습니다</a:t>
            </a:r>
            <a:r>
              <a:rPr lang="en-US" altLang="ko-KR"/>
              <a:t>.</a:t>
            </a:r>
          </a:p>
          <a:p>
            <a:pPr>
              <a:defRPr/>
            </a:pPr>
            <a:r>
              <a:rPr lang="en-US" altLang="ko-KR"/>
              <a:t>(</a:t>
            </a:r>
            <a:r>
              <a:rPr lang="ko-KR" altLang="en-US"/>
              <a:t>넘김</a:t>
            </a:r>
            <a:r>
              <a:rPr lang="en-US" altLang="ko-KR"/>
              <a:t>)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D946107F-955E-444C-9E04-E8AAE81563A1}" type="slidenum">
              <a:rPr lang="en-US" altLang="en-US"/>
              <a:pPr lvl="0">
                <a:defRPr/>
              </a:pPr>
              <a:t>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425450" y="1243013"/>
            <a:ext cx="5946775" cy="3346450"/>
          </a:xfrm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플레이어는 돈을 획득하러 가거나</a:t>
            </a:r>
          </a:p>
          <a:p>
            <a:pPr>
              <a:defRPr/>
            </a:pPr>
            <a:r>
              <a:rPr lang="en-US" altLang="ko-KR"/>
              <a:t>(</a:t>
            </a:r>
            <a:r>
              <a:rPr lang="ko-KR" altLang="en-US"/>
              <a:t>넘김</a:t>
            </a:r>
            <a:r>
              <a:rPr lang="en-US" altLang="ko-KR"/>
              <a:t>)</a:t>
            </a:r>
          </a:p>
          <a:p>
            <a:pPr>
              <a:defRPr/>
            </a:pPr>
            <a:r>
              <a:rPr lang="ko-KR" altLang="en-US"/>
              <a:t>아이템을 획득하러 갑니다</a:t>
            </a:r>
            <a:r>
              <a:rPr lang="en-US" altLang="ko-KR"/>
              <a:t>.</a:t>
            </a:r>
            <a:r>
              <a:rPr lang="ko-KR" altLang="en-US"/>
              <a:t> 획득한 아이템은 해당 플레이어 색상의 </a:t>
            </a:r>
            <a:r>
              <a:rPr lang="en-US" altLang="ko-KR"/>
              <a:t>UI</a:t>
            </a:r>
            <a:r>
              <a:rPr lang="ko-KR" altLang="en-US"/>
              <a:t>에 표시됩니다</a:t>
            </a:r>
            <a:r>
              <a:rPr lang="en-US" altLang="ko-KR"/>
              <a:t>.</a:t>
            </a:r>
          </a:p>
          <a:p>
            <a:pPr>
              <a:defRPr/>
            </a:pPr>
            <a:r>
              <a:rPr lang="en-US" altLang="ko-KR"/>
              <a:t>(</a:t>
            </a:r>
            <a:r>
              <a:rPr lang="ko-KR" altLang="en-US"/>
              <a:t>넘김</a:t>
            </a:r>
            <a:r>
              <a:rPr lang="en-US" altLang="ko-KR"/>
              <a:t>)</a:t>
            </a:r>
          </a:p>
          <a:p>
            <a:pPr>
              <a:defRPr/>
            </a:pPr>
            <a:r>
              <a:rPr lang="ko-KR" altLang="en-US"/>
              <a:t>아이템은 원하는 타이밍에 사용이 가능합니다</a:t>
            </a:r>
            <a:r>
              <a:rPr lang="en-US" altLang="ko-KR"/>
              <a:t>.</a:t>
            </a:r>
            <a:r>
              <a:rPr lang="ko-KR" altLang="en-US"/>
              <a:t> </a:t>
            </a:r>
          </a:p>
          <a:p>
            <a:pPr>
              <a:defRPr/>
            </a:pPr>
            <a:r>
              <a:rPr lang="ko-KR" altLang="en-US"/>
              <a:t>깔아두면</a:t>
            </a:r>
          </a:p>
          <a:p>
            <a:pPr>
              <a:defRPr/>
            </a:pPr>
            <a:r>
              <a:rPr lang="en-US" altLang="ko-KR"/>
              <a:t>(</a:t>
            </a:r>
            <a:r>
              <a:rPr lang="ko-KR" altLang="en-US"/>
              <a:t>넘김</a:t>
            </a:r>
            <a:r>
              <a:rPr lang="en-US" altLang="ko-KR"/>
              <a:t>)</a:t>
            </a:r>
          </a:p>
          <a:p>
            <a:pPr>
              <a:defRPr/>
            </a:pPr>
            <a:r>
              <a:rPr lang="ko-KR" altLang="en-US"/>
              <a:t>지나가는 플레이어를 방해할 수가 있고</a:t>
            </a:r>
          </a:p>
          <a:p>
            <a:pPr>
              <a:defRPr/>
            </a:pPr>
            <a:r>
              <a:rPr lang="en-US" altLang="ko-KR"/>
              <a:t>(</a:t>
            </a:r>
            <a:r>
              <a:rPr lang="ko-KR" altLang="en-US"/>
              <a:t>넘김</a:t>
            </a:r>
            <a:r>
              <a:rPr lang="en-US" altLang="ko-KR"/>
              <a:t>)</a:t>
            </a:r>
          </a:p>
          <a:p>
            <a:pPr>
              <a:defRPr/>
            </a:pPr>
            <a:r>
              <a:rPr lang="en-US" altLang="ko-KR"/>
              <a:t>(</a:t>
            </a:r>
            <a:r>
              <a:rPr lang="ko-KR" altLang="en-US"/>
              <a:t>넘김</a:t>
            </a:r>
            <a:r>
              <a:rPr lang="en-US" altLang="ko-KR"/>
              <a:t>)</a:t>
            </a:r>
          </a:p>
          <a:p>
            <a:pPr>
              <a:defRPr/>
            </a:pPr>
            <a:r>
              <a:rPr lang="ko-KR" altLang="en-US"/>
              <a:t>플레이어를 직접 공격하는 아이템도 있습니다</a:t>
            </a:r>
            <a:r>
              <a:rPr lang="en-US" altLang="ko-KR"/>
              <a:t>.</a:t>
            </a:r>
          </a:p>
          <a:p>
            <a:pPr>
              <a:defRPr/>
            </a:pPr>
            <a:r>
              <a:rPr lang="ko-KR" altLang="en-US"/>
              <a:t>공격받은 플레이어는 돈을 떨어뜨리게 됩니다</a:t>
            </a:r>
            <a:r>
              <a:rPr lang="en-US" altLang="ko-KR"/>
              <a:t>.</a:t>
            </a:r>
          </a:p>
          <a:p>
            <a:pPr>
              <a:defRPr/>
            </a:pPr>
            <a:r>
              <a:rPr lang="en-US" altLang="ko-KR"/>
              <a:t>(</a:t>
            </a:r>
            <a:r>
              <a:rPr lang="ko-KR" altLang="en-US"/>
              <a:t>넘김</a:t>
            </a:r>
            <a:r>
              <a:rPr lang="en-US" altLang="ko-KR"/>
              <a:t>)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D946107F-955E-444C-9E04-E8AAE81563A1}" type="slidenum">
              <a:rPr lang="en-US" altLang="en-US"/>
              <a:pPr lvl="0">
                <a:defRPr/>
              </a:pPr>
              <a:t>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425450" y="1243013"/>
            <a:ext cx="5946775" cy="3346450"/>
          </a:xfrm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/>
              <a:t>이번엔 게임이 많이 진행된 예시입니다</a:t>
            </a:r>
            <a:r>
              <a:rPr lang="en-US" altLang="ko-KR" dirty="0"/>
              <a:t>.</a:t>
            </a:r>
            <a:r>
              <a:rPr lang="ko-KR" altLang="en-US" dirty="0"/>
              <a:t> 빨강이 우세하군요</a:t>
            </a:r>
            <a:r>
              <a:rPr lang="en-US" altLang="ko-KR" dirty="0"/>
              <a:t>.</a:t>
            </a:r>
          </a:p>
          <a:p>
            <a:pPr>
              <a:defRPr/>
            </a:pPr>
            <a:r>
              <a:rPr lang="en-US" altLang="ko-KR" dirty="0"/>
              <a:t>(</a:t>
            </a:r>
            <a:r>
              <a:rPr lang="ko-KR" altLang="en-US" dirty="0"/>
              <a:t>넘김</a:t>
            </a:r>
            <a:r>
              <a:rPr lang="en-US" altLang="ko-KR" dirty="0"/>
              <a:t>)</a:t>
            </a:r>
          </a:p>
          <a:p>
            <a:pPr>
              <a:defRPr/>
            </a:pPr>
            <a:r>
              <a:rPr lang="ko-KR" altLang="en-US" dirty="0"/>
              <a:t>빨강이 또 돈을 많이 획득하지만</a:t>
            </a:r>
          </a:p>
          <a:p>
            <a:pPr>
              <a:defRPr/>
            </a:pPr>
            <a:r>
              <a:rPr lang="en-US" altLang="ko-KR" dirty="0"/>
              <a:t>(</a:t>
            </a:r>
            <a:r>
              <a:rPr lang="ko-KR" altLang="en-US" dirty="0"/>
              <a:t>넘김</a:t>
            </a:r>
            <a:r>
              <a:rPr lang="en-US" altLang="ko-KR" dirty="0"/>
              <a:t>)</a:t>
            </a:r>
          </a:p>
          <a:p>
            <a:pPr>
              <a:defRPr/>
            </a:pPr>
            <a:r>
              <a:rPr lang="ko-KR" altLang="en-US" dirty="0"/>
              <a:t>다른 플레이어들이 가만히 </a:t>
            </a:r>
            <a:r>
              <a:rPr lang="ko-KR" altLang="en-US" dirty="0" err="1"/>
              <a:t>두지를</a:t>
            </a:r>
            <a:r>
              <a:rPr lang="ko-KR" altLang="en-US" dirty="0"/>
              <a:t> 않습니다</a:t>
            </a:r>
            <a:r>
              <a:rPr lang="en-US" altLang="ko-KR" dirty="0"/>
              <a:t>.</a:t>
            </a:r>
          </a:p>
          <a:p>
            <a:pPr>
              <a:defRPr/>
            </a:pPr>
            <a:r>
              <a:rPr lang="en-US" altLang="ko-KR" dirty="0"/>
              <a:t>(</a:t>
            </a:r>
            <a:r>
              <a:rPr lang="ko-KR" altLang="en-US" dirty="0"/>
              <a:t>넘김</a:t>
            </a:r>
            <a:r>
              <a:rPr lang="en-US" altLang="ko-KR" dirty="0"/>
              <a:t>)</a:t>
            </a:r>
          </a:p>
          <a:p>
            <a:pPr>
              <a:defRPr/>
            </a:pPr>
            <a:r>
              <a:rPr lang="en-US" altLang="ko-KR" dirty="0"/>
              <a:t>(</a:t>
            </a:r>
            <a:r>
              <a:rPr lang="ko-KR" altLang="en-US" dirty="0"/>
              <a:t>넘김</a:t>
            </a:r>
            <a:r>
              <a:rPr lang="en-US" altLang="ko-KR" dirty="0"/>
              <a:t>)</a:t>
            </a:r>
          </a:p>
          <a:p>
            <a:pPr>
              <a:defRPr/>
            </a:pPr>
            <a:r>
              <a:rPr lang="en-US" altLang="ko-KR" dirty="0"/>
              <a:t>(</a:t>
            </a:r>
            <a:r>
              <a:rPr lang="ko-KR" altLang="en-US" dirty="0"/>
              <a:t>넘김</a:t>
            </a:r>
            <a:r>
              <a:rPr lang="en-US" altLang="ko-KR" dirty="0"/>
              <a:t>)</a:t>
            </a:r>
          </a:p>
          <a:p>
            <a:pPr>
              <a:defRPr/>
            </a:pPr>
            <a:r>
              <a:rPr lang="ko-KR" altLang="en-US" dirty="0"/>
              <a:t>파랑과 노랑이 치고 올라오고 돈이 다시 채워졌습니다</a:t>
            </a:r>
            <a:r>
              <a:rPr lang="en-US" altLang="ko-KR" dirty="0"/>
              <a:t>.</a:t>
            </a:r>
          </a:p>
          <a:p>
            <a:pPr>
              <a:defRPr/>
            </a:pPr>
            <a:r>
              <a:rPr lang="ko-KR" altLang="en-US" dirty="0"/>
              <a:t>다른 플레이어들이 방심한을 타 초록이 아이템을 사용해서 돈을 모두 빼앗고 승리합니다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D946107F-955E-444C-9E04-E8AAE81563A1}" type="slidenum">
              <a:rPr lang="en-US" altLang="en-US"/>
              <a:pPr lvl="0">
                <a:defRPr/>
              </a:pPr>
              <a:t>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425450" y="1243013"/>
            <a:ext cx="5946775" cy="3346450"/>
          </a:xfrm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/>
              <a:t>예시에는 사용하지 않았지만 다른 요소가 있는 여러 레벨을 구상하고 있습니다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D946107F-955E-444C-9E04-E8AAE81563A1}" type="slidenum">
              <a:rPr lang="en-US" altLang="en-US"/>
              <a:pPr lvl="0">
                <a:defRPr/>
              </a:pPr>
              <a:t>9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420283"/>
            <a:ext cx="5181600" cy="98001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2590800"/>
            <a:ext cx="4267200" cy="11684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048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096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9144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2192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5240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8289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1337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4385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8/17/2023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419603" y="183098"/>
            <a:ext cx="1371600" cy="39010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3" y="183098"/>
            <a:ext cx="4013200" cy="39010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543" y="2937937"/>
            <a:ext cx="5181600" cy="908051"/>
          </a:xfrm>
        </p:spPr>
        <p:txBody>
          <a:bodyPr anchor="t"/>
          <a:lstStyle>
            <a:lvl1pPr algn="l">
              <a:defRPr sz="2667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1543" y="1937815"/>
            <a:ext cx="5181600" cy="1000125"/>
          </a:xfrm>
        </p:spPr>
        <p:txBody>
          <a:bodyPr anchor="b"/>
          <a:lstStyle>
            <a:lvl1pPr marL="0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1pPr>
            <a:lvl2pPr marL="304819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2pPr>
            <a:lvl3pPr marL="609637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3pPr>
            <a:lvl4pPr marL="914456" indent="0">
              <a:buNone/>
              <a:defRPr sz="934">
                <a:solidFill>
                  <a:schemeClr val="tx1">
                    <a:tint val="75000"/>
                  </a:schemeClr>
                </a:solidFill>
              </a:defRPr>
            </a:lvl4pPr>
            <a:lvl5pPr marL="1219276" indent="0">
              <a:buNone/>
              <a:defRPr sz="934">
                <a:solidFill>
                  <a:schemeClr val="tx1">
                    <a:tint val="75000"/>
                  </a:schemeClr>
                </a:solidFill>
              </a:defRPr>
            </a:lvl5pPr>
            <a:lvl6pPr marL="1524095" indent="0">
              <a:buNone/>
              <a:defRPr sz="934">
                <a:solidFill>
                  <a:schemeClr val="tx1">
                    <a:tint val="75000"/>
                  </a:schemeClr>
                </a:solidFill>
              </a:defRPr>
            </a:lvl6pPr>
            <a:lvl7pPr marL="1828912" indent="0">
              <a:buNone/>
              <a:defRPr sz="934">
                <a:solidFill>
                  <a:schemeClr val="tx1">
                    <a:tint val="75000"/>
                  </a:schemeClr>
                </a:solidFill>
              </a:defRPr>
            </a:lvl7pPr>
            <a:lvl8pPr marL="2133732" indent="0">
              <a:buNone/>
              <a:defRPr sz="934">
                <a:solidFill>
                  <a:schemeClr val="tx1">
                    <a:tint val="75000"/>
                  </a:schemeClr>
                </a:solidFill>
              </a:defRPr>
            </a:lvl8pPr>
            <a:lvl9pPr marL="2438551" indent="0">
              <a:buNone/>
              <a:defRPr sz="93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3" y="1066806"/>
            <a:ext cx="2692400" cy="3017309"/>
          </a:xfrm>
        </p:spPr>
        <p:txBody>
          <a:bodyPr/>
          <a:lstStyle>
            <a:lvl1pPr>
              <a:defRPr sz="1867"/>
            </a:lvl1pPr>
            <a:lvl2pPr>
              <a:defRPr sz="1600"/>
            </a:lvl2pPr>
            <a:lvl3pPr>
              <a:defRPr sz="1333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98803" y="1066806"/>
            <a:ext cx="2692400" cy="3017309"/>
          </a:xfrm>
        </p:spPr>
        <p:txBody>
          <a:bodyPr/>
          <a:lstStyle>
            <a:lvl1pPr>
              <a:defRPr sz="1867"/>
            </a:lvl1pPr>
            <a:lvl2pPr>
              <a:defRPr sz="1600"/>
            </a:lvl2pPr>
            <a:lvl3pPr>
              <a:defRPr sz="1333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2" y="1023410"/>
            <a:ext cx="2693458" cy="426508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9" indent="0">
              <a:buNone/>
              <a:defRPr sz="1333" b="1"/>
            </a:lvl2pPr>
            <a:lvl3pPr marL="609637" indent="0">
              <a:buNone/>
              <a:defRPr sz="1200" b="1"/>
            </a:lvl3pPr>
            <a:lvl4pPr marL="914456" indent="0">
              <a:buNone/>
              <a:defRPr sz="1067" b="1"/>
            </a:lvl4pPr>
            <a:lvl5pPr marL="1219276" indent="0">
              <a:buNone/>
              <a:defRPr sz="1067" b="1"/>
            </a:lvl5pPr>
            <a:lvl6pPr marL="1524095" indent="0">
              <a:buNone/>
              <a:defRPr sz="1067" b="1"/>
            </a:lvl6pPr>
            <a:lvl7pPr marL="1828912" indent="0">
              <a:buNone/>
              <a:defRPr sz="1067" b="1"/>
            </a:lvl7pPr>
            <a:lvl8pPr marL="2133732" indent="0">
              <a:buNone/>
              <a:defRPr sz="1067" b="1"/>
            </a:lvl8pPr>
            <a:lvl9pPr marL="2438551" indent="0">
              <a:buNone/>
              <a:defRPr sz="10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4802" y="1449917"/>
            <a:ext cx="2693458" cy="2634192"/>
          </a:xfrm>
        </p:spPr>
        <p:txBody>
          <a:bodyPr/>
          <a:lstStyle>
            <a:lvl1pPr>
              <a:defRPr sz="1600"/>
            </a:lvl1pPr>
            <a:lvl2pPr>
              <a:defRPr sz="1333"/>
            </a:lvl2pPr>
            <a:lvl3pPr>
              <a:defRPr sz="1200"/>
            </a:lvl3pPr>
            <a:lvl4pPr>
              <a:defRPr sz="1067"/>
            </a:lvl4pPr>
            <a:lvl5pPr>
              <a:defRPr sz="1067"/>
            </a:lvl5pPr>
            <a:lvl6pPr>
              <a:defRPr sz="1067"/>
            </a:lvl6pPr>
            <a:lvl7pPr>
              <a:defRPr sz="1067"/>
            </a:lvl7pPr>
            <a:lvl8pPr>
              <a:defRPr sz="1067"/>
            </a:lvl8pPr>
            <a:lvl9pPr>
              <a:defRPr sz="10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096686" y="1023410"/>
            <a:ext cx="2694517" cy="426508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9" indent="0">
              <a:buNone/>
              <a:defRPr sz="1333" b="1"/>
            </a:lvl2pPr>
            <a:lvl3pPr marL="609637" indent="0">
              <a:buNone/>
              <a:defRPr sz="1200" b="1"/>
            </a:lvl3pPr>
            <a:lvl4pPr marL="914456" indent="0">
              <a:buNone/>
              <a:defRPr sz="1067" b="1"/>
            </a:lvl4pPr>
            <a:lvl5pPr marL="1219276" indent="0">
              <a:buNone/>
              <a:defRPr sz="1067" b="1"/>
            </a:lvl5pPr>
            <a:lvl6pPr marL="1524095" indent="0">
              <a:buNone/>
              <a:defRPr sz="1067" b="1"/>
            </a:lvl6pPr>
            <a:lvl7pPr marL="1828912" indent="0">
              <a:buNone/>
              <a:defRPr sz="1067" b="1"/>
            </a:lvl7pPr>
            <a:lvl8pPr marL="2133732" indent="0">
              <a:buNone/>
              <a:defRPr sz="1067" b="1"/>
            </a:lvl8pPr>
            <a:lvl9pPr marL="2438551" indent="0">
              <a:buNone/>
              <a:defRPr sz="10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096686" y="1449917"/>
            <a:ext cx="2694517" cy="2634192"/>
          </a:xfrm>
        </p:spPr>
        <p:txBody>
          <a:bodyPr/>
          <a:lstStyle>
            <a:lvl1pPr>
              <a:defRPr sz="1600"/>
            </a:lvl1pPr>
            <a:lvl2pPr>
              <a:defRPr sz="1333"/>
            </a:lvl2pPr>
            <a:lvl3pPr>
              <a:defRPr sz="1200"/>
            </a:lvl3pPr>
            <a:lvl4pPr>
              <a:defRPr sz="1067"/>
            </a:lvl4pPr>
            <a:lvl5pPr>
              <a:defRPr sz="1067"/>
            </a:lvl5pPr>
            <a:lvl6pPr>
              <a:defRPr sz="1067"/>
            </a:lvl6pPr>
            <a:lvl7pPr>
              <a:defRPr sz="1067"/>
            </a:lvl7pPr>
            <a:lvl8pPr>
              <a:defRPr sz="1067"/>
            </a:lvl8pPr>
            <a:lvl9pPr>
              <a:defRPr sz="10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4" y="182034"/>
            <a:ext cx="2005543" cy="774700"/>
          </a:xfrm>
        </p:spPr>
        <p:txBody>
          <a:bodyPr anchor="b"/>
          <a:lstStyle>
            <a:lvl1pPr algn="l">
              <a:defRPr sz="1333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83367" y="182040"/>
            <a:ext cx="3407835" cy="3902075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600"/>
            </a:lvl3pPr>
            <a:lvl4pPr>
              <a:defRPr sz="1333"/>
            </a:lvl4pPr>
            <a:lvl5pPr>
              <a:defRPr sz="1333"/>
            </a:lvl5pPr>
            <a:lvl6pPr>
              <a:defRPr sz="1333"/>
            </a:lvl6pPr>
            <a:lvl7pPr>
              <a:defRPr sz="1333"/>
            </a:lvl7pPr>
            <a:lvl8pPr>
              <a:defRPr sz="1333"/>
            </a:lvl8pPr>
            <a:lvl9pPr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804" y="956741"/>
            <a:ext cx="2005543" cy="3127375"/>
          </a:xfrm>
        </p:spPr>
        <p:txBody>
          <a:bodyPr/>
          <a:lstStyle>
            <a:lvl1pPr marL="0" indent="0">
              <a:buNone/>
              <a:defRPr sz="934"/>
            </a:lvl1pPr>
            <a:lvl2pPr marL="304819" indent="0">
              <a:buNone/>
              <a:defRPr sz="801"/>
            </a:lvl2pPr>
            <a:lvl3pPr marL="609637" indent="0">
              <a:buNone/>
              <a:defRPr sz="668"/>
            </a:lvl3pPr>
            <a:lvl4pPr marL="914456" indent="0">
              <a:buNone/>
              <a:defRPr sz="601"/>
            </a:lvl4pPr>
            <a:lvl5pPr marL="1219276" indent="0">
              <a:buNone/>
              <a:defRPr sz="601"/>
            </a:lvl5pPr>
            <a:lvl6pPr marL="1524095" indent="0">
              <a:buNone/>
              <a:defRPr sz="601"/>
            </a:lvl6pPr>
            <a:lvl7pPr marL="1828912" indent="0">
              <a:buNone/>
              <a:defRPr sz="601"/>
            </a:lvl7pPr>
            <a:lvl8pPr marL="2133732" indent="0">
              <a:buNone/>
              <a:defRPr sz="601"/>
            </a:lvl8pPr>
            <a:lvl9pPr marL="2438551" indent="0">
              <a:buNone/>
              <a:defRPr sz="60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4859" y="3200406"/>
            <a:ext cx="3657600" cy="377825"/>
          </a:xfrm>
        </p:spPr>
        <p:txBody>
          <a:bodyPr anchor="b"/>
          <a:lstStyle>
            <a:lvl1pPr algn="l">
              <a:defRPr sz="1333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194859" y="408517"/>
            <a:ext cx="3657600" cy="2743200"/>
          </a:xfrm>
        </p:spPr>
        <p:txBody>
          <a:bodyPr/>
          <a:lstStyle>
            <a:lvl1pPr marL="0" indent="0">
              <a:buNone/>
              <a:defRPr sz="2133"/>
            </a:lvl1pPr>
            <a:lvl2pPr marL="304819" indent="0">
              <a:buNone/>
              <a:defRPr sz="1867"/>
            </a:lvl2pPr>
            <a:lvl3pPr marL="609637" indent="0">
              <a:buNone/>
              <a:defRPr sz="1600"/>
            </a:lvl3pPr>
            <a:lvl4pPr marL="914456" indent="0">
              <a:buNone/>
              <a:defRPr sz="1333"/>
            </a:lvl4pPr>
            <a:lvl5pPr marL="1219276" indent="0">
              <a:buNone/>
              <a:defRPr sz="1333"/>
            </a:lvl5pPr>
            <a:lvl6pPr marL="1524095" indent="0">
              <a:buNone/>
              <a:defRPr sz="1333"/>
            </a:lvl6pPr>
            <a:lvl7pPr marL="1828912" indent="0">
              <a:buNone/>
              <a:defRPr sz="1333"/>
            </a:lvl7pPr>
            <a:lvl8pPr marL="2133732" indent="0">
              <a:buNone/>
              <a:defRPr sz="1333"/>
            </a:lvl8pPr>
            <a:lvl9pPr marL="2438551" indent="0">
              <a:buNone/>
              <a:defRPr sz="1333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94859" y="3578231"/>
            <a:ext cx="3657600" cy="536575"/>
          </a:xfrm>
        </p:spPr>
        <p:txBody>
          <a:bodyPr/>
          <a:lstStyle>
            <a:lvl1pPr marL="0" indent="0">
              <a:buNone/>
              <a:defRPr sz="934"/>
            </a:lvl1pPr>
            <a:lvl2pPr marL="304819" indent="0">
              <a:buNone/>
              <a:defRPr sz="801"/>
            </a:lvl2pPr>
            <a:lvl3pPr marL="609637" indent="0">
              <a:buNone/>
              <a:defRPr sz="668"/>
            </a:lvl3pPr>
            <a:lvl4pPr marL="914456" indent="0">
              <a:buNone/>
              <a:defRPr sz="601"/>
            </a:lvl4pPr>
            <a:lvl5pPr marL="1219276" indent="0">
              <a:buNone/>
              <a:defRPr sz="601"/>
            </a:lvl5pPr>
            <a:lvl6pPr marL="1524095" indent="0">
              <a:buNone/>
              <a:defRPr sz="601"/>
            </a:lvl6pPr>
            <a:lvl7pPr marL="1828912" indent="0">
              <a:buNone/>
              <a:defRPr sz="601"/>
            </a:lvl7pPr>
            <a:lvl8pPr marL="2133732" indent="0">
              <a:buNone/>
              <a:defRPr sz="601"/>
            </a:lvl8pPr>
            <a:lvl9pPr marL="2438551" indent="0">
              <a:buNone/>
              <a:defRPr sz="60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183092"/>
            <a:ext cx="54864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66806"/>
            <a:ext cx="5486400" cy="30173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04800" y="4237573"/>
            <a:ext cx="1422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8/17/2023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82800" y="4237573"/>
            <a:ext cx="1930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68800" y="4237573"/>
            <a:ext cx="1422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609637" rtl="0" eaLnBrk="1" latinLnBrk="0" hangingPunct="1">
        <a:spcBef>
          <a:spcPct val="0"/>
        </a:spcBef>
        <a:buNone/>
        <a:defRPr sz="293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15" indent="-228615" algn="l" defTabSz="609637" rtl="0" eaLnBrk="1" latinLnBrk="0" hangingPunct="1">
        <a:spcBef>
          <a:spcPct val="20000"/>
        </a:spcBef>
        <a:buFont typeface="Arial" pitchFamily="34" charset="0"/>
        <a:buChar char="�"/>
        <a:defRPr sz="2133" kern="1200">
          <a:solidFill>
            <a:schemeClr val="tx1"/>
          </a:solidFill>
          <a:latin typeface="+mn-lt"/>
          <a:ea typeface="+mn-ea"/>
          <a:cs typeface="+mn-cs"/>
        </a:defRPr>
      </a:lvl1pPr>
      <a:lvl2pPr marL="495331" indent="-190512" algn="l" defTabSz="609637" rtl="0" eaLnBrk="1" latinLnBrk="0" hangingPunct="1">
        <a:spcBef>
          <a:spcPct val="20000"/>
        </a:spcBef>
        <a:buFont typeface="Arial" pitchFamily="34" charset="0"/>
        <a:buChar char="�"/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762046" indent="-152410" algn="l" defTabSz="609637" rtl="0" eaLnBrk="1" latinLnBrk="0" hangingPunct="1">
        <a:spcBef>
          <a:spcPct val="20000"/>
        </a:spcBef>
        <a:buFont typeface="Arial" pitchFamily="34" charset="0"/>
        <a:buChar char="�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66865" indent="-152410" algn="l" defTabSz="609637" rtl="0" eaLnBrk="1" latinLnBrk="0" hangingPunct="1">
        <a:spcBef>
          <a:spcPct val="20000"/>
        </a:spcBef>
        <a:buFont typeface="Arial" pitchFamily="34" charset="0"/>
        <a:buChar char="�"/>
        <a:defRPr sz="1333" kern="1200">
          <a:solidFill>
            <a:schemeClr val="tx1"/>
          </a:solidFill>
          <a:latin typeface="+mn-lt"/>
          <a:ea typeface="+mn-ea"/>
          <a:cs typeface="+mn-cs"/>
        </a:defRPr>
      </a:lvl4pPr>
      <a:lvl5pPr marL="1371686" indent="-152410" algn="l" defTabSz="609637" rtl="0" eaLnBrk="1" latinLnBrk="0" hangingPunct="1">
        <a:spcBef>
          <a:spcPct val="20000"/>
        </a:spcBef>
        <a:buFont typeface="Arial" pitchFamily="34" charset="0"/>
        <a:buChar char="�"/>
        <a:defRPr sz="1333" kern="1200">
          <a:solidFill>
            <a:schemeClr val="tx1"/>
          </a:solidFill>
          <a:latin typeface="+mn-lt"/>
          <a:ea typeface="+mn-ea"/>
          <a:cs typeface="+mn-cs"/>
        </a:defRPr>
      </a:lvl5pPr>
      <a:lvl6pPr marL="1676503" indent="-152410" algn="l" defTabSz="609637" rtl="0" eaLnBrk="1" latinLnBrk="0" hangingPunct="1">
        <a:spcBef>
          <a:spcPct val="20000"/>
        </a:spcBef>
        <a:buFont typeface="Arial" pitchFamily="34" charset="0"/>
        <a:buChar char="�"/>
        <a:defRPr sz="1333" kern="1200">
          <a:solidFill>
            <a:schemeClr val="tx1"/>
          </a:solidFill>
          <a:latin typeface="+mn-lt"/>
          <a:ea typeface="+mn-ea"/>
          <a:cs typeface="+mn-cs"/>
        </a:defRPr>
      </a:lvl6pPr>
      <a:lvl7pPr marL="1981322" indent="-152410" algn="l" defTabSz="609637" rtl="0" eaLnBrk="1" latinLnBrk="0" hangingPunct="1">
        <a:spcBef>
          <a:spcPct val="20000"/>
        </a:spcBef>
        <a:buFont typeface="Arial" pitchFamily="34" charset="0"/>
        <a:buChar char="�"/>
        <a:defRPr sz="1333" kern="1200">
          <a:solidFill>
            <a:schemeClr val="tx1"/>
          </a:solidFill>
          <a:latin typeface="+mn-lt"/>
          <a:ea typeface="+mn-ea"/>
          <a:cs typeface="+mn-cs"/>
        </a:defRPr>
      </a:lvl7pPr>
      <a:lvl8pPr marL="2286141" indent="-152410" algn="l" defTabSz="609637" rtl="0" eaLnBrk="1" latinLnBrk="0" hangingPunct="1">
        <a:spcBef>
          <a:spcPct val="20000"/>
        </a:spcBef>
        <a:buFont typeface="Arial" pitchFamily="34" charset="0"/>
        <a:buChar char="�"/>
        <a:defRPr sz="1333" kern="1200">
          <a:solidFill>
            <a:schemeClr val="tx1"/>
          </a:solidFill>
          <a:latin typeface="+mn-lt"/>
          <a:ea typeface="+mn-ea"/>
          <a:cs typeface="+mn-cs"/>
        </a:defRPr>
      </a:lvl8pPr>
      <a:lvl9pPr marL="2590960" indent="-152410" algn="l" defTabSz="609637" rtl="0" eaLnBrk="1" latinLnBrk="0" hangingPunct="1">
        <a:spcBef>
          <a:spcPct val="20000"/>
        </a:spcBef>
        <a:buFont typeface="Arial" pitchFamily="34" charset="0"/>
        <a:buChar char="�"/>
        <a:defRPr sz="133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637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304819" algn="l" defTabSz="609637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609637" algn="l" defTabSz="609637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56" algn="l" defTabSz="609637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19276" algn="l" defTabSz="609637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524095" algn="l" defTabSz="609637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912" algn="l" defTabSz="609637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133732" algn="l" defTabSz="609637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438551" algn="l" defTabSz="609637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13" Type="http://schemas.openxmlformats.org/officeDocument/2006/relationships/image" Target="../media/image79.png"/><Relationship Id="rId3" Type="http://schemas.openxmlformats.org/officeDocument/2006/relationships/image" Target="../media/image17.png"/><Relationship Id="rId7" Type="http://schemas.openxmlformats.org/officeDocument/2006/relationships/image" Target="../media/image73.png"/><Relationship Id="rId12" Type="http://schemas.openxmlformats.org/officeDocument/2006/relationships/image" Target="../media/image7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11" Type="http://schemas.openxmlformats.org/officeDocument/2006/relationships/image" Target="../media/image77.png"/><Relationship Id="rId5" Type="http://schemas.openxmlformats.org/officeDocument/2006/relationships/image" Target="../media/image52.png"/><Relationship Id="rId10" Type="http://schemas.openxmlformats.org/officeDocument/2006/relationships/image" Target="../media/image76.png"/><Relationship Id="rId4" Type="http://schemas.openxmlformats.org/officeDocument/2006/relationships/image" Target="../media/image51.png"/><Relationship Id="rId9" Type="http://schemas.openxmlformats.org/officeDocument/2006/relationships/image" Target="../media/image75.png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9.png"/><Relationship Id="rId18" Type="http://schemas.openxmlformats.org/officeDocument/2006/relationships/image" Target="../media/image94.png"/><Relationship Id="rId26" Type="http://schemas.openxmlformats.org/officeDocument/2006/relationships/image" Target="../media/image101.png"/><Relationship Id="rId3" Type="http://schemas.openxmlformats.org/officeDocument/2006/relationships/image" Target="../media/image17.png"/><Relationship Id="rId21" Type="http://schemas.openxmlformats.org/officeDocument/2006/relationships/image" Target="../media/image97.png"/><Relationship Id="rId7" Type="http://schemas.openxmlformats.org/officeDocument/2006/relationships/image" Target="../media/image83.png"/><Relationship Id="rId12" Type="http://schemas.openxmlformats.org/officeDocument/2006/relationships/image" Target="../media/image88.png"/><Relationship Id="rId17" Type="http://schemas.openxmlformats.org/officeDocument/2006/relationships/image" Target="../media/image93.png"/><Relationship Id="rId25" Type="http://schemas.openxmlformats.org/officeDocument/2006/relationships/image" Target="../media/image53.png"/><Relationship Id="rId33" Type="http://schemas.openxmlformats.org/officeDocument/2006/relationships/image" Target="../media/image106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92.png"/><Relationship Id="rId20" Type="http://schemas.openxmlformats.org/officeDocument/2006/relationships/image" Target="../media/image96.png"/><Relationship Id="rId29" Type="http://schemas.openxmlformats.org/officeDocument/2006/relationships/image" Target="../media/image10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2.png"/><Relationship Id="rId11" Type="http://schemas.openxmlformats.org/officeDocument/2006/relationships/image" Target="../media/image87.png"/><Relationship Id="rId24" Type="http://schemas.openxmlformats.org/officeDocument/2006/relationships/image" Target="../media/image100.png"/><Relationship Id="rId32" Type="http://schemas.openxmlformats.org/officeDocument/2006/relationships/image" Target="../media/image15.png"/><Relationship Id="rId5" Type="http://schemas.openxmlformats.org/officeDocument/2006/relationships/image" Target="../media/image81.png"/><Relationship Id="rId15" Type="http://schemas.openxmlformats.org/officeDocument/2006/relationships/image" Target="../media/image91.png"/><Relationship Id="rId23" Type="http://schemas.openxmlformats.org/officeDocument/2006/relationships/image" Target="../media/image99.png"/><Relationship Id="rId28" Type="http://schemas.openxmlformats.org/officeDocument/2006/relationships/image" Target="../media/image103.png"/><Relationship Id="rId10" Type="http://schemas.openxmlformats.org/officeDocument/2006/relationships/image" Target="../media/image86.png"/><Relationship Id="rId19" Type="http://schemas.openxmlformats.org/officeDocument/2006/relationships/image" Target="../media/image95.png"/><Relationship Id="rId31" Type="http://schemas.openxmlformats.org/officeDocument/2006/relationships/image" Target="../media/image63.png"/><Relationship Id="rId4" Type="http://schemas.openxmlformats.org/officeDocument/2006/relationships/image" Target="../media/image80.png"/><Relationship Id="rId9" Type="http://schemas.openxmlformats.org/officeDocument/2006/relationships/image" Target="../media/image85.png"/><Relationship Id="rId14" Type="http://schemas.openxmlformats.org/officeDocument/2006/relationships/image" Target="../media/image90.png"/><Relationship Id="rId22" Type="http://schemas.openxmlformats.org/officeDocument/2006/relationships/image" Target="../media/image98.png"/><Relationship Id="rId27" Type="http://schemas.openxmlformats.org/officeDocument/2006/relationships/image" Target="../media/image102.png"/><Relationship Id="rId30" Type="http://schemas.openxmlformats.org/officeDocument/2006/relationships/image" Target="../media/image105.png"/><Relationship Id="rId8" Type="http://schemas.openxmlformats.org/officeDocument/2006/relationships/image" Target="../media/image8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13" Type="http://schemas.openxmlformats.org/officeDocument/2006/relationships/image" Target="../media/image53.png"/><Relationship Id="rId18" Type="http://schemas.openxmlformats.org/officeDocument/2006/relationships/image" Target="../media/image120.png"/><Relationship Id="rId26" Type="http://schemas.openxmlformats.org/officeDocument/2006/relationships/image" Target="../media/image128.png"/><Relationship Id="rId3" Type="http://schemas.openxmlformats.org/officeDocument/2006/relationships/image" Target="../media/image17.png"/><Relationship Id="rId21" Type="http://schemas.openxmlformats.org/officeDocument/2006/relationships/image" Target="../media/image123.png"/><Relationship Id="rId7" Type="http://schemas.openxmlformats.org/officeDocument/2006/relationships/image" Target="../media/image110.png"/><Relationship Id="rId12" Type="http://schemas.openxmlformats.org/officeDocument/2006/relationships/image" Target="../media/image115.png"/><Relationship Id="rId17" Type="http://schemas.openxmlformats.org/officeDocument/2006/relationships/image" Target="../media/image119.png"/><Relationship Id="rId25" Type="http://schemas.openxmlformats.org/officeDocument/2006/relationships/image" Target="../media/image127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118.png"/><Relationship Id="rId20" Type="http://schemas.openxmlformats.org/officeDocument/2006/relationships/image" Target="../media/image1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9.png"/><Relationship Id="rId11" Type="http://schemas.openxmlformats.org/officeDocument/2006/relationships/image" Target="../media/image114.png"/><Relationship Id="rId24" Type="http://schemas.openxmlformats.org/officeDocument/2006/relationships/image" Target="../media/image126.png"/><Relationship Id="rId5" Type="http://schemas.openxmlformats.org/officeDocument/2006/relationships/image" Target="../media/image108.png"/><Relationship Id="rId15" Type="http://schemas.openxmlformats.org/officeDocument/2006/relationships/image" Target="../media/image117.png"/><Relationship Id="rId23" Type="http://schemas.openxmlformats.org/officeDocument/2006/relationships/image" Target="../media/image125.png"/><Relationship Id="rId10" Type="http://schemas.openxmlformats.org/officeDocument/2006/relationships/image" Target="../media/image113.png"/><Relationship Id="rId19" Type="http://schemas.openxmlformats.org/officeDocument/2006/relationships/image" Target="../media/image121.png"/><Relationship Id="rId4" Type="http://schemas.openxmlformats.org/officeDocument/2006/relationships/image" Target="../media/image107.png"/><Relationship Id="rId9" Type="http://schemas.openxmlformats.org/officeDocument/2006/relationships/image" Target="../media/image112.png"/><Relationship Id="rId14" Type="http://schemas.openxmlformats.org/officeDocument/2006/relationships/image" Target="../media/image116.png"/><Relationship Id="rId22" Type="http://schemas.openxmlformats.org/officeDocument/2006/relationships/image" Target="../media/image12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13" Type="http://schemas.openxmlformats.org/officeDocument/2006/relationships/image" Target="../media/image118.png"/><Relationship Id="rId18" Type="http://schemas.openxmlformats.org/officeDocument/2006/relationships/image" Target="../media/image55.png"/><Relationship Id="rId3" Type="http://schemas.openxmlformats.org/officeDocument/2006/relationships/image" Target="../media/image17.png"/><Relationship Id="rId21" Type="http://schemas.openxmlformats.org/officeDocument/2006/relationships/image" Target="../media/image131.png"/><Relationship Id="rId7" Type="http://schemas.openxmlformats.org/officeDocument/2006/relationships/image" Target="../media/image110.png"/><Relationship Id="rId12" Type="http://schemas.openxmlformats.org/officeDocument/2006/relationships/image" Target="../media/image117.png"/><Relationship Id="rId17" Type="http://schemas.openxmlformats.org/officeDocument/2006/relationships/image" Target="../media/image126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124.png"/><Relationship Id="rId20" Type="http://schemas.openxmlformats.org/officeDocument/2006/relationships/image" Target="../media/image1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9.png"/><Relationship Id="rId11" Type="http://schemas.openxmlformats.org/officeDocument/2006/relationships/image" Target="../media/image116.png"/><Relationship Id="rId5" Type="http://schemas.openxmlformats.org/officeDocument/2006/relationships/image" Target="../media/image108.png"/><Relationship Id="rId15" Type="http://schemas.openxmlformats.org/officeDocument/2006/relationships/image" Target="../media/image122.png"/><Relationship Id="rId23" Type="http://schemas.openxmlformats.org/officeDocument/2006/relationships/image" Target="../media/image132.png"/><Relationship Id="rId10" Type="http://schemas.openxmlformats.org/officeDocument/2006/relationships/image" Target="../media/image53.png"/><Relationship Id="rId19" Type="http://schemas.openxmlformats.org/officeDocument/2006/relationships/image" Target="../media/image129.png"/><Relationship Id="rId4" Type="http://schemas.openxmlformats.org/officeDocument/2006/relationships/image" Target="../media/image107.png"/><Relationship Id="rId9" Type="http://schemas.openxmlformats.org/officeDocument/2006/relationships/image" Target="../media/image115.png"/><Relationship Id="rId14" Type="http://schemas.openxmlformats.org/officeDocument/2006/relationships/image" Target="../media/image119.png"/><Relationship Id="rId22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13" Type="http://schemas.openxmlformats.org/officeDocument/2006/relationships/image" Target="../media/image113.png"/><Relationship Id="rId18" Type="http://schemas.openxmlformats.org/officeDocument/2006/relationships/image" Target="../media/image124.png"/><Relationship Id="rId26" Type="http://schemas.openxmlformats.org/officeDocument/2006/relationships/image" Target="../media/image128.png"/><Relationship Id="rId3" Type="http://schemas.openxmlformats.org/officeDocument/2006/relationships/image" Target="../media/image17.png"/><Relationship Id="rId21" Type="http://schemas.openxmlformats.org/officeDocument/2006/relationships/image" Target="../media/image120.png"/><Relationship Id="rId7" Type="http://schemas.openxmlformats.org/officeDocument/2006/relationships/image" Target="../media/image116.png"/><Relationship Id="rId12" Type="http://schemas.openxmlformats.org/officeDocument/2006/relationships/image" Target="../media/image109.png"/><Relationship Id="rId17" Type="http://schemas.openxmlformats.org/officeDocument/2006/relationships/image" Target="../media/image119.png"/><Relationship Id="rId25" Type="http://schemas.openxmlformats.org/officeDocument/2006/relationships/image" Target="../media/image121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110.png"/><Relationship Id="rId20" Type="http://schemas.openxmlformats.org/officeDocument/2006/relationships/image" Target="../media/image1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11" Type="http://schemas.openxmlformats.org/officeDocument/2006/relationships/image" Target="../media/image107.png"/><Relationship Id="rId24" Type="http://schemas.openxmlformats.org/officeDocument/2006/relationships/image" Target="../media/image112.png"/><Relationship Id="rId5" Type="http://schemas.openxmlformats.org/officeDocument/2006/relationships/image" Target="../media/image115.png"/><Relationship Id="rId15" Type="http://schemas.openxmlformats.org/officeDocument/2006/relationships/image" Target="../media/image108.png"/><Relationship Id="rId23" Type="http://schemas.openxmlformats.org/officeDocument/2006/relationships/image" Target="../media/image127.png"/><Relationship Id="rId10" Type="http://schemas.openxmlformats.org/officeDocument/2006/relationships/image" Target="../media/image122.png"/><Relationship Id="rId19" Type="http://schemas.openxmlformats.org/officeDocument/2006/relationships/image" Target="../media/image126.png"/><Relationship Id="rId4" Type="http://schemas.openxmlformats.org/officeDocument/2006/relationships/image" Target="../media/image114.png"/><Relationship Id="rId9" Type="http://schemas.openxmlformats.org/officeDocument/2006/relationships/image" Target="../media/image118.png"/><Relationship Id="rId14" Type="http://schemas.openxmlformats.org/officeDocument/2006/relationships/image" Target="../media/image123.png"/><Relationship Id="rId22" Type="http://schemas.openxmlformats.org/officeDocument/2006/relationships/image" Target="../media/image12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13" Type="http://schemas.openxmlformats.org/officeDocument/2006/relationships/image" Target="../media/image113.png"/><Relationship Id="rId18" Type="http://schemas.openxmlformats.org/officeDocument/2006/relationships/image" Target="../media/image65.png"/><Relationship Id="rId26" Type="http://schemas.openxmlformats.org/officeDocument/2006/relationships/image" Target="../media/image142.png"/><Relationship Id="rId3" Type="http://schemas.openxmlformats.org/officeDocument/2006/relationships/image" Target="../media/image17.png"/><Relationship Id="rId21" Type="http://schemas.openxmlformats.org/officeDocument/2006/relationships/image" Target="../media/image137.png"/><Relationship Id="rId7" Type="http://schemas.openxmlformats.org/officeDocument/2006/relationships/image" Target="../media/image116.png"/><Relationship Id="rId12" Type="http://schemas.openxmlformats.org/officeDocument/2006/relationships/image" Target="../media/image109.png"/><Relationship Id="rId17" Type="http://schemas.openxmlformats.org/officeDocument/2006/relationships/image" Target="../media/image134.png"/><Relationship Id="rId25" Type="http://schemas.openxmlformats.org/officeDocument/2006/relationships/image" Target="../media/image141.jpe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105.png"/><Relationship Id="rId20" Type="http://schemas.openxmlformats.org/officeDocument/2006/relationships/image" Target="../media/image1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11" Type="http://schemas.openxmlformats.org/officeDocument/2006/relationships/image" Target="../media/image107.png"/><Relationship Id="rId24" Type="http://schemas.openxmlformats.org/officeDocument/2006/relationships/image" Target="../media/image140.png"/><Relationship Id="rId5" Type="http://schemas.openxmlformats.org/officeDocument/2006/relationships/image" Target="../media/image115.png"/><Relationship Id="rId15" Type="http://schemas.openxmlformats.org/officeDocument/2006/relationships/image" Target="../media/image133.png"/><Relationship Id="rId23" Type="http://schemas.openxmlformats.org/officeDocument/2006/relationships/image" Target="../media/image139.png"/><Relationship Id="rId10" Type="http://schemas.openxmlformats.org/officeDocument/2006/relationships/image" Target="../media/image122.png"/><Relationship Id="rId19" Type="http://schemas.openxmlformats.org/officeDocument/2006/relationships/image" Target="../media/image135.png"/><Relationship Id="rId4" Type="http://schemas.openxmlformats.org/officeDocument/2006/relationships/image" Target="../media/image114.png"/><Relationship Id="rId9" Type="http://schemas.openxmlformats.org/officeDocument/2006/relationships/image" Target="../media/image118.png"/><Relationship Id="rId14" Type="http://schemas.openxmlformats.org/officeDocument/2006/relationships/image" Target="../media/image123.png"/><Relationship Id="rId22" Type="http://schemas.openxmlformats.org/officeDocument/2006/relationships/image" Target="../media/image13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3" Type="http://schemas.openxmlformats.org/officeDocument/2006/relationships/image" Target="../media/image42.png"/><Relationship Id="rId7" Type="http://schemas.openxmlformats.org/officeDocument/2006/relationships/image" Target="../media/image14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4.png"/><Relationship Id="rId5" Type="http://schemas.openxmlformats.org/officeDocument/2006/relationships/image" Target="../media/image44.png"/><Relationship Id="rId4" Type="http://schemas.openxmlformats.org/officeDocument/2006/relationships/image" Target="../media/image143.png"/><Relationship Id="rId9" Type="http://schemas.openxmlformats.org/officeDocument/2006/relationships/image" Target="../media/image14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.png"/><Relationship Id="rId3" Type="http://schemas.openxmlformats.org/officeDocument/2006/relationships/image" Target="../media/image1.png"/><Relationship Id="rId7" Type="http://schemas.openxmlformats.org/officeDocument/2006/relationships/image" Target="../media/image15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0.png"/><Relationship Id="rId5" Type="http://schemas.openxmlformats.org/officeDocument/2006/relationships/image" Target="../media/image149.png"/><Relationship Id="rId4" Type="http://schemas.openxmlformats.org/officeDocument/2006/relationships/image" Target="../media/image148.png"/><Relationship Id="rId9" Type="http://schemas.openxmlformats.org/officeDocument/2006/relationships/image" Target="../media/image15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156.png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18" Type="http://schemas.openxmlformats.org/officeDocument/2006/relationships/image" Target="../media/image3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17" Type="http://schemas.openxmlformats.org/officeDocument/2006/relationships/image" Target="../media/image31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30.png"/><Relationship Id="rId20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5" Type="http://schemas.openxmlformats.org/officeDocument/2006/relationships/image" Target="../media/image29.png"/><Relationship Id="rId10" Type="http://schemas.openxmlformats.org/officeDocument/2006/relationships/image" Target="../media/image24.png"/><Relationship Id="rId19" Type="http://schemas.openxmlformats.org/officeDocument/2006/relationships/image" Target="../media/image33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28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png"/><Relationship Id="rId3" Type="http://schemas.openxmlformats.org/officeDocument/2006/relationships/image" Target="../media/image157.png"/><Relationship Id="rId7" Type="http://schemas.openxmlformats.org/officeDocument/2006/relationships/image" Target="../media/image16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9.png"/><Relationship Id="rId5" Type="http://schemas.openxmlformats.org/officeDocument/2006/relationships/image" Target="../media/image158.png"/><Relationship Id="rId4" Type="http://schemas.openxmlformats.org/officeDocument/2006/relationships/image" Target="../media/image55.png"/><Relationship Id="rId9" Type="http://schemas.openxmlformats.org/officeDocument/2006/relationships/image" Target="../media/image16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7" Type="http://schemas.openxmlformats.org/officeDocument/2006/relationships/image" Target="../media/image15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1.png"/><Relationship Id="rId5" Type="http://schemas.openxmlformats.org/officeDocument/2006/relationships/image" Target="../media/image154.png"/><Relationship Id="rId4" Type="http://schemas.openxmlformats.org/officeDocument/2006/relationships/image" Target="../media/image16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7" Type="http://schemas.openxmlformats.org/officeDocument/2006/relationships/image" Target="../media/image167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6.png"/><Relationship Id="rId5" Type="http://schemas.openxmlformats.org/officeDocument/2006/relationships/image" Target="../media/image165.png"/><Relationship Id="rId4" Type="http://schemas.openxmlformats.org/officeDocument/2006/relationships/image" Target="../media/image16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14.png"/><Relationship Id="rId3" Type="http://schemas.openxmlformats.org/officeDocument/2006/relationships/image" Target="../media/image17.png"/><Relationship Id="rId7" Type="http://schemas.openxmlformats.org/officeDocument/2006/relationships/image" Target="../media/image11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11" Type="http://schemas.openxmlformats.org/officeDocument/2006/relationships/image" Target="../media/image5.png"/><Relationship Id="rId5" Type="http://schemas.openxmlformats.org/officeDocument/2006/relationships/image" Target="../media/image35.png"/><Relationship Id="rId15" Type="http://schemas.openxmlformats.org/officeDocument/2006/relationships/image" Target="../media/image37.png"/><Relationship Id="rId10" Type="http://schemas.openxmlformats.org/officeDocument/2006/relationships/image" Target="../media/image4.png"/><Relationship Id="rId4" Type="http://schemas.openxmlformats.org/officeDocument/2006/relationships/image" Target="../media/image18.png"/><Relationship Id="rId9" Type="http://schemas.openxmlformats.org/officeDocument/2006/relationships/image" Target="../media/image12.png"/><Relationship Id="rId14" Type="http://schemas.openxmlformats.org/officeDocument/2006/relationships/image" Target="../media/image3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14.png"/><Relationship Id="rId3" Type="http://schemas.openxmlformats.org/officeDocument/2006/relationships/image" Target="../media/image17.png"/><Relationship Id="rId7" Type="http://schemas.openxmlformats.org/officeDocument/2006/relationships/image" Target="../media/image11.png"/><Relationship Id="rId12" Type="http://schemas.openxmlformats.org/officeDocument/2006/relationships/image" Target="../media/image13.png"/><Relationship Id="rId17" Type="http://schemas.openxmlformats.org/officeDocument/2006/relationships/image" Target="../media/image38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11" Type="http://schemas.openxmlformats.org/officeDocument/2006/relationships/image" Target="../media/image5.png"/><Relationship Id="rId5" Type="http://schemas.openxmlformats.org/officeDocument/2006/relationships/image" Target="../media/image35.png"/><Relationship Id="rId15" Type="http://schemas.openxmlformats.org/officeDocument/2006/relationships/image" Target="../media/image40.png"/><Relationship Id="rId10" Type="http://schemas.openxmlformats.org/officeDocument/2006/relationships/image" Target="../media/image4.png"/><Relationship Id="rId4" Type="http://schemas.openxmlformats.org/officeDocument/2006/relationships/image" Target="../media/image18.png"/><Relationship Id="rId9" Type="http://schemas.openxmlformats.org/officeDocument/2006/relationships/image" Target="../media/image12.png"/><Relationship Id="rId14" Type="http://schemas.openxmlformats.org/officeDocument/2006/relationships/image" Target="../media/image3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7.png"/><Relationship Id="rId7" Type="http://schemas.openxmlformats.org/officeDocument/2006/relationships/image" Target="../media/image5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11" Type="http://schemas.openxmlformats.org/officeDocument/2006/relationships/image" Target="../media/image56.png"/><Relationship Id="rId5" Type="http://schemas.openxmlformats.org/officeDocument/2006/relationships/image" Target="../media/image52.png"/><Relationship Id="rId10" Type="http://schemas.openxmlformats.org/officeDocument/2006/relationships/image" Target="../media/image55.png"/><Relationship Id="rId4" Type="http://schemas.openxmlformats.org/officeDocument/2006/relationships/image" Target="../media/image51.png"/><Relationship Id="rId9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58.png"/><Relationship Id="rId3" Type="http://schemas.openxmlformats.org/officeDocument/2006/relationships/image" Target="../media/image17.png"/><Relationship Id="rId7" Type="http://schemas.openxmlformats.org/officeDocument/2006/relationships/image" Target="../media/image54.jpeg"/><Relationship Id="rId12" Type="http://schemas.openxmlformats.org/officeDocument/2006/relationships/image" Target="../media/image5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11" Type="http://schemas.openxmlformats.org/officeDocument/2006/relationships/image" Target="../media/image56.png"/><Relationship Id="rId5" Type="http://schemas.openxmlformats.org/officeDocument/2006/relationships/image" Target="../media/image52.png"/><Relationship Id="rId10" Type="http://schemas.openxmlformats.org/officeDocument/2006/relationships/image" Target="../media/image55.png"/><Relationship Id="rId4" Type="http://schemas.openxmlformats.org/officeDocument/2006/relationships/image" Target="../media/image51.png"/><Relationship Id="rId9" Type="http://schemas.openxmlformats.org/officeDocument/2006/relationships/image" Target="../media/image15.png"/><Relationship Id="rId14" Type="http://schemas.openxmlformats.org/officeDocument/2006/relationships/image" Target="../media/image5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63.png"/><Relationship Id="rId3" Type="http://schemas.openxmlformats.org/officeDocument/2006/relationships/image" Target="../media/image42.png"/><Relationship Id="rId7" Type="http://schemas.openxmlformats.org/officeDocument/2006/relationships/image" Target="../media/image54.jpeg"/><Relationship Id="rId12" Type="http://schemas.openxmlformats.org/officeDocument/2006/relationships/image" Target="../media/image62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6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11" Type="http://schemas.openxmlformats.org/officeDocument/2006/relationships/image" Target="../media/image57.png"/><Relationship Id="rId5" Type="http://schemas.openxmlformats.org/officeDocument/2006/relationships/image" Target="../media/image61.png"/><Relationship Id="rId15" Type="http://schemas.openxmlformats.org/officeDocument/2006/relationships/image" Target="../media/image65.png"/><Relationship Id="rId10" Type="http://schemas.openxmlformats.org/officeDocument/2006/relationships/image" Target="../media/image56.png"/><Relationship Id="rId4" Type="http://schemas.openxmlformats.org/officeDocument/2006/relationships/image" Target="../media/image60.png"/><Relationship Id="rId9" Type="http://schemas.openxmlformats.org/officeDocument/2006/relationships/image" Target="../media/image15.png"/><Relationship Id="rId14" Type="http://schemas.openxmlformats.org/officeDocument/2006/relationships/image" Target="../media/image6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42.png"/><Relationship Id="rId7" Type="http://schemas.openxmlformats.org/officeDocument/2006/relationships/image" Target="../media/image67.png"/><Relationship Id="rId12" Type="http://schemas.openxmlformats.org/officeDocument/2006/relationships/image" Target="../media/image7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11" Type="http://schemas.openxmlformats.org/officeDocument/2006/relationships/image" Target="../media/image71.png"/><Relationship Id="rId5" Type="http://schemas.openxmlformats.org/officeDocument/2006/relationships/image" Target="../media/image61.png"/><Relationship Id="rId10" Type="http://schemas.openxmlformats.org/officeDocument/2006/relationships/image" Target="../media/image70.png"/><Relationship Id="rId4" Type="http://schemas.openxmlformats.org/officeDocument/2006/relationships/image" Target="../media/image60.png"/><Relationship Id="rId9" Type="http://schemas.openxmlformats.org/officeDocument/2006/relationships/image" Target="../media/image6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C8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53797" y="423959"/>
            <a:ext cx="11282894" cy="6016610"/>
            <a:chOff x="680687" y="635938"/>
            <a:chExt cx="16924340" cy="902491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80687" y="635938"/>
              <a:ext cx="16924340" cy="902491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68697" y="3575057"/>
            <a:ext cx="2519772" cy="2499177"/>
            <a:chOff x="1303036" y="5362577"/>
            <a:chExt cx="3779659" cy="374876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1303036" y="5362577"/>
              <a:ext cx="3779659" cy="374876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508460" y="3548401"/>
            <a:ext cx="2519772" cy="2499177"/>
            <a:chOff x="5262678" y="5322592"/>
            <a:chExt cx="3779659" cy="374876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5262678" y="5322592"/>
              <a:ext cx="3779659" cy="374876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154221" y="3551060"/>
            <a:ext cx="2519772" cy="2499177"/>
            <a:chOff x="9231320" y="5326580"/>
            <a:chExt cx="3779659" cy="374876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9231320" y="5326580"/>
              <a:ext cx="3779659" cy="374876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806258" y="3539060"/>
            <a:ext cx="2519772" cy="2499177"/>
            <a:chOff x="13209376" y="5308582"/>
            <a:chExt cx="3779659" cy="374876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13209376" y="5308582"/>
              <a:ext cx="3779659" cy="374876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68697" y="1148241"/>
            <a:ext cx="10445057" cy="2231670"/>
            <a:chOff x="1303036" y="1722358"/>
            <a:chExt cx="15667585" cy="334750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1303036" y="1722358"/>
              <a:ext cx="15667585" cy="3347505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-2748642" y="451307"/>
            <a:ext cx="17547403" cy="6418354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4630746" y="-130644"/>
            <a:ext cx="2840768" cy="1800831"/>
            <a:chOff x="6946116" y="-195973"/>
            <a:chExt cx="4261152" cy="270124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 rotWithShape="1">
            <a:blip r:embed="rId10"/>
            <a:stretch>
              <a:fillRect/>
            </a:stretch>
          </p:blipFill>
          <p:spPr>
            <a:xfrm>
              <a:off x="6946116" y="-195973"/>
              <a:ext cx="4261152" cy="270124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5288888" y="-76191"/>
            <a:ext cx="1530160" cy="1530160"/>
            <a:chOff x="7933325" y="-114294"/>
            <a:chExt cx="2295238" cy="2295238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 rotWithShape="1">
            <a:blip r:embed="rId11"/>
            <a:stretch>
              <a:fillRect/>
            </a:stretch>
          </p:blipFill>
          <p:spPr>
            <a:xfrm>
              <a:off x="7933325" y="-114294"/>
              <a:ext cx="2295238" cy="2295238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x="4479313" y="-142790"/>
            <a:ext cx="3419151" cy="1943930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463276" y="3664053"/>
            <a:ext cx="1330615" cy="2321185"/>
            <a:chOff x="2194904" y="5496071"/>
            <a:chExt cx="1995923" cy="3481777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 rotWithShape="1">
            <a:blip r:embed="rId13"/>
            <a:stretch>
              <a:fillRect/>
            </a:stretch>
          </p:blipFill>
          <p:spPr>
            <a:xfrm>
              <a:off x="2194904" y="5496071"/>
              <a:ext cx="1995923" cy="348177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4103038" y="3664053"/>
            <a:ext cx="1330615" cy="2321185"/>
            <a:chOff x="6154546" y="5496071"/>
            <a:chExt cx="1995923" cy="3481777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 rotWithShape="1">
            <a:blip r:embed="rId14"/>
            <a:stretch>
              <a:fillRect/>
            </a:stretch>
          </p:blipFill>
          <p:spPr>
            <a:xfrm>
              <a:off x="6154546" y="5496071"/>
              <a:ext cx="1995923" cy="3481777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6748800" y="3664053"/>
            <a:ext cx="1330615" cy="2321185"/>
            <a:chOff x="10123188" y="5496071"/>
            <a:chExt cx="1995923" cy="3481777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 rotWithShape="1">
            <a:blip r:embed="rId15"/>
            <a:stretch>
              <a:fillRect/>
            </a:stretch>
          </p:blipFill>
          <p:spPr>
            <a:xfrm>
              <a:off x="10123188" y="5496071"/>
              <a:ext cx="1995923" cy="3481777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9400837" y="3664053"/>
            <a:ext cx="1330615" cy="2321185"/>
            <a:chOff x="14101244" y="5496071"/>
            <a:chExt cx="1995923" cy="3481777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 rotWithShape="1">
            <a:blip r:embed="rId16"/>
            <a:stretch>
              <a:fillRect/>
            </a:stretch>
          </p:blipFill>
          <p:spPr>
            <a:xfrm>
              <a:off x="14101244" y="5496071"/>
              <a:ext cx="1995923" cy="3481777"/>
            </a:xfrm>
            <a:prstGeom prst="rect">
              <a:avLst/>
            </a:prstGeom>
          </p:spPr>
        </p:pic>
      </p:grpSp>
      <p:sp>
        <p:nvSpPr>
          <p:cNvPr id="28" name="TextBox 27"/>
          <p:cNvSpPr txBox="1"/>
          <p:nvPr/>
        </p:nvSpPr>
        <p:spPr>
          <a:xfrm>
            <a:off x="9753607" y="2953346"/>
            <a:ext cx="1167307" cy="37965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867" b="1">
                <a:ln w="952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배달의민족 주아"/>
                <a:ea typeface="배달의민족 주아"/>
              </a:rPr>
              <a:t>5</a:t>
            </a:r>
            <a:r>
              <a:rPr lang="ko-KR" altLang="en-US" sz="1867" b="1">
                <a:ln w="952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배달의민족 주아"/>
                <a:ea typeface="배달의민족 주아"/>
              </a:rPr>
              <a:t>기 박기빈</a:t>
            </a:r>
          </a:p>
        </p:txBody>
      </p:sp>
      <p:pic>
        <p:nvPicPr>
          <p:cNvPr id="30" name="Picture 10" descr="돈과 뭉치의 그림 – 무료 일러스트 소재집 KuKuKeKe">
            <a:extLst>
              <a:ext uri="{FF2B5EF4-FFF2-40B4-BE49-F238E27FC236}">
                <a16:creationId xmlns:a16="http://schemas.microsoft.com/office/drawing/2014/main" id="{B7647D86-7303-42CC-8A3C-29E8B05D0B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7"/>
          <a:srcRect l="9380" t="16310" r="9060" b="17120"/>
          <a:stretch>
            <a:fillRect/>
          </a:stretch>
        </p:blipFill>
        <p:spPr>
          <a:xfrm>
            <a:off x="9568900" y="6728348"/>
            <a:ext cx="798684" cy="499574"/>
          </a:xfrm>
          <a:prstGeom prst="rect">
            <a:avLst/>
          </a:prstGeom>
          <a:noFill/>
        </p:spPr>
      </p:pic>
      <p:pic>
        <p:nvPicPr>
          <p:cNvPr id="31" name="Picture 10" descr="돈과 뭉치의 그림 – 무료 일러스트 소재집 KuKuKeKe">
            <a:extLst>
              <a:ext uri="{FF2B5EF4-FFF2-40B4-BE49-F238E27FC236}">
                <a16:creationId xmlns:a16="http://schemas.microsoft.com/office/drawing/2014/main" id="{EF172143-C357-48CA-872E-232D023FE7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7"/>
          <a:srcRect l="9380" t="16310" r="9060" b="17120"/>
          <a:stretch>
            <a:fillRect/>
          </a:stretch>
        </p:blipFill>
        <p:spPr>
          <a:xfrm>
            <a:off x="10140673" y="6664427"/>
            <a:ext cx="798684" cy="499574"/>
          </a:xfrm>
          <a:prstGeom prst="rect">
            <a:avLst/>
          </a:prstGeom>
          <a:noFill/>
        </p:spPr>
      </p:pic>
      <p:pic>
        <p:nvPicPr>
          <p:cNvPr id="33" name="Picture 10" descr="돈과 뭉치의 그림 – 무료 일러스트 소재집 KuKuKeKe">
            <a:extLst>
              <a:ext uri="{FF2B5EF4-FFF2-40B4-BE49-F238E27FC236}">
                <a16:creationId xmlns:a16="http://schemas.microsoft.com/office/drawing/2014/main" id="{3E122B87-AC2F-40CE-A003-9CB70A487F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7"/>
          <a:srcRect l="9380" t="16310" r="9060" b="17120"/>
          <a:stretch>
            <a:fillRect/>
          </a:stretch>
        </p:blipFill>
        <p:spPr>
          <a:xfrm>
            <a:off x="10312690" y="6864228"/>
            <a:ext cx="798684" cy="499574"/>
          </a:xfrm>
          <a:prstGeom prst="rect">
            <a:avLst/>
          </a:prstGeom>
          <a:noFill/>
        </p:spPr>
      </p:pic>
      <p:pic>
        <p:nvPicPr>
          <p:cNvPr id="34" name="Picture 10" descr="돈과 뭉치의 그림 – 무료 일러스트 소재집 KuKuKeKe">
            <a:extLst>
              <a:ext uri="{FF2B5EF4-FFF2-40B4-BE49-F238E27FC236}">
                <a16:creationId xmlns:a16="http://schemas.microsoft.com/office/drawing/2014/main" id="{900766A0-140D-41FD-8FCF-6A366B14B7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7"/>
          <a:srcRect l="9380" t="16310" r="9060" b="17120"/>
          <a:stretch>
            <a:fillRect/>
          </a:stretch>
        </p:blipFill>
        <p:spPr>
          <a:xfrm>
            <a:off x="10593280" y="6752194"/>
            <a:ext cx="798684" cy="499574"/>
          </a:xfrm>
          <a:prstGeom prst="rect">
            <a:avLst/>
          </a:prstGeom>
          <a:noFill/>
        </p:spPr>
      </p:pic>
      <p:pic>
        <p:nvPicPr>
          <p:cNvPr id="36" name="Picture 10" descr="돈과 뭉치의 그림 – 무료 일러스트 소재집 KuKuKeKe">
            <a:extLst>
              <a:ext uri="{FF2B5EF4-FFF2-40B4-BE49-F238E27FC236}">
                <a16:creationId xmlns:a16="http://schemas.microsoft.com/office/drawing/2014/main" id="{F5AB4A45-A29C-4184-AD72-BA547D57DE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7"/>
          <a:srcRect l="9380" t="16310" r="9060" b="17120"/>
          <a:stretch>
            <a:fillRect/>
          </a:stretch>
        </p:blipFill>
        <p:spPr>
          <a:xfrm>
            <a:off x="10937728" y="6523686"/>
            <a:ext cx="798684" cy="499574"/>
          </a:xfrm>
          <a:prstGeom prst="rect">
            <a:avLst/>
          </a:prstGeom>
          <a:noFill/>
        </p:spPr>
      </p:pic>
      <p:pic>
        <p:nvPicPr>
          <p:cNvPr id="37" name="Picture 10" descr="돈과 뭉치의 그림 – 무료 일러스트 소재집 KuKuKeKe">
            <a:extLst>
              <a:ext uri="{FF2B5EF4-FFF2-40B4-BE49-F238E27FC236}">
                <a16:creationId xmlns:a16="http://schemas.microsoft.com/office/drawing/2014/main" id="{04830BCA-A017-442A-A97E-60BDE604EA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7"/>
          <a:srcRect l="9380" t="16310" r="9060" b="17120"/>
          <a:stretch>
            <a:fillRect/>
          </a:stretch>
        </p:blipFill>
        <p:spPr>
          <a:xfrm>
            <a:off x="10580432" y="7092044"/>
            <a:ext cx="798684" cy="499574"/>
          </a:xfrm>
          <a:prstGeom prst="rect">
            <a:avLst/>
          </a:prstGeom>
          <a:noFill/>
        </p:spPr>
      </p:pic>
      <p:pic>
        <p:nvPicPr>
          <p:cNvPr id="39" name="Picture 10" descr="돈과 뭉치의 그림 – 무료 일러스트 소재집 KuKuKeKe">
            <a:extLst>
              <a:ext uri="{FF2B5EF4-FFF2-40B4-BE49-F238E27FC236}">
                <a16:creationId xmlns:a16="http://schemas.microsoft.com/office/drawing/2014/main" id="{F3B9F88F-F91A-44C5-8198-3968EB5037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7"/>
          <a:srcRect l="9380" t="16310" r="9060" b="17120"/>
          <a:stretch>
            <a:fillRect/>
          </a:stretch>
        </p:blipFill>
        <p:spPr>
          <a:xfrm>
            <a:off x="9794595" y="7015288"/>
            <a:ext cx="798684" cy="499574"/>
          </a:xfrm>
          <a:prstGeom prst="rect">
            <a:avLst/>
          </a:prstGeom>
          <a:noFill/>
        </p:spPr>
      </p:pic>
      <p:pic>
        <p:nvPicPr>
          <p:cNvPr id="40" name="Picture 4" descr="검은 밴 자동차, 봉고차, 자동차, 자동차 그림 PNG 일러스트 및 PSD 이미지 무료 다운로드 - Pngtree">
            <a:extLst>
              <a:ext uri="{FF2B5EF4-FFF2-40B4-BE49-F238E27FC236}">
                <a16:creationId xmlns:a16="http://schemas.microsoft.com/office/drawing/2014/main" id="{BAAE1D21-6060-4115-8962-F2AA1F469C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>
            <a:biLevel thresh="75000"/>
          </a:blip>
          <a:srcRect/>
          <a:stretch>
            <a:fillRect/>
          </a:stretch>
        </p:blipFill>
        <p:spPr>
          <a:xfrm>
            <a:off x="391339" y="5611971"/>
            <a:ext cx="2822577" cy="2822577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AD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07367" y="320613"/>
            <a:ext cx="11575755" cy="6215812"/>
            <a:chOff x="461041" y="480912"/>
            <a:chExt cx="17363632" cy="932371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461041" y="480912"/>
              <a:ext cx="17363632" cy="932371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41395" y="322045"/>
            <a:ext cx="9702810" cy="138313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72689" y="365598"/>
            <a:ext cx="1837119" cy="118530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10307" y="1292425"/>
            <a:ext cx="10758638" cy="71429"/>
            <a:chOff x="1065450" y="1938636"/>
            <a:chExt cx="16137957" cy="10714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1065450" y="1938636"/>
              <a:ext cx="16137957" cy="107143"/>
            </a:xfrm>
            <a:prstGeom prst="rect">
              <a:avLst/>
            </a:prstGeom>
          </p:spPr>
        </p:pic>
      </p:grpSp>
      <p:pic>
        <p:nvPicPr>
          <p:cNvPr id="42" name="Object 9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252858" y="2072794"/>
            <a:ext cx="3488644" cy="1385407"/>
          </a:xfrm>
          <a:prstGeom prst="rect">
            <a:avLst/>
          </a:prstGeom>
        </p:spPr>
      </p:pic>
      <p:pic>
        <p:nvPicPr>
          <p:cNvPr id="43" name="Object 10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77672" y="3479849"/>
            <a:ext cx="5432639" cy="988390"/>
          </a:xfrm>
          <a:prstGeom prst="rect">
            <a:avLst/>
          </a:prstGeom>
        </p:spPr>
      </p:pic>
      <p:grpSp>
        <p:nvGrpSpPr>
          <p:cNvPr id="50" name="그룹 1003"/>
          <p:cNvGrpSpPr/>
          <p:nvPr/>
        </p:nvGrpSpPr>
        <p:grpSpPr>
          <a:xfrm>
            <a:off x="4163380" y="4204727"/>
            <a:ext cx="3801359" cy="33333"/>
            <a:chOff x="6245067" y="6307080"/>
            <a:chExt cx="5702038" cy="50000"/>
          </a:xfrm>
        </p:grpSpPr>
        <p:pic>
          <p:nvPicPr>
            <p:cNvPr id="52" name="Object 12"/>
            <p:cNvPicPr>
              <a:picLocks noChangeAspect="1"/>
            </p:cNvPicPr>
            <p:nvPr/>
          </p:nvPicPr>
          <p:blipFill rotWithShape="1">
            <a:blip r:embed="rId9"/>
            <a:stretch>
              <a:fillRect/>
            </a:stretch>
          </p:blipFill>
          <p:spPr>
            <a:xfrm rot="16200000">
              <a:off x="6245067" y="6307080"/>
              <a:ext cx="5702038" cy="50000"/>
            </a:xfrm>
            <a:prstGeom prst="rect">
              <a:avLst/>
            </a:prstGeom>
          </p:spPr>
        </p:pic>
      </p:grpSp>
      <p:pic>
        <p:nvPicPr>
          <p:cNvPr id="53" name="Object 14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6433661" y="3498128"/>
            <a:ext cx="5208752" cy="904619"/>
          </a:xfrm>
          <a:prstGeom prst="rect">
            <a:avLst/>
          </a:prstGeom>
        </p:spPr>
      </p:pic>
      <p:pic>
        <p:nvPicPr>
          <p:cNvPr id="54" name="Object 15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7271026" y="2066440"/>
            <a:ext cx="3488644" cy="1398105"/>
          </a:xfrm>
          <a:prstGeom prst="rect">
            <a:avLst/>
          </a:prstGeom>
        </p:spPr>
      </p:pic>
      <p:pic>
        <p:nvPicPr>
          <p:cNvPr id="55" name="Object 16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x="6440004" y="4302655"/>
            <a:ext cx="3813381" cy="872658"/>
          </a:xfrm>
          <a:prstGeom prst="rect">
            <a:avLst/>
          </a:prstGeom>
        </p:spPr>
      </p:pic>
      <p:pic>
        <p:nvPicPr>
          <p:cNvPr id="56" name="Object 17"/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x="6433660" y="5021935"/>
            <a:ext cx="5047152" cy="9046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434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07367" y="320613"/>
            <a:ext cx="11575755" cy="6215812"/>
            <a:chOff x="461041" y="480912"/>
            <a:chExt cx="17363632" cy="932371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461041" y="480912"/>
              <a:ext cx="17363632" cy="932371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1718" y="322045"/>
            <a:ext cx="9355013" cy="138313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46836" y="2973570"/>
            <a:ext cx="2052201" cy="2052201"/>
            <a:chOff x="662182" y="4460347"/>
            <a:chExt cx="3078300" cy="307830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662182" y="4460347"/>
              <a:ext cx="3078300" cy="307830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67095" y="3913652"/>
            <a:ext cx="1988628" cy="19105"/>
            <a:chOff x="692580" y="5870468"/>
            <a:chExt cx="2982941" cy="2865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692580" y="5870468"/>
              <a:ext cx="2982941" cy="2865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87582" y="2588218"/>
            <a:ext cx="770709" cy="770709"/>
            <a:chOff x="1623300" y="3882315"/>
            <a:chExt cx="1156063" cy="115606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1623300" y="3882315"/>
              <a:ext cx="1156063" cy="1156063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371171" y="2511472"/>
            <a:ext cx="1025067" cy="1027391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854884" y="3368344"/>
            <a:ext cx="1941867" cy="680754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837463" y="1847334"/>
            <a:ext cx="2789696" cy="2079452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996820" y="4033909"/>
            <a:ext cx="1774101" cy="67382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6229823" y="2594144"/>
            <a:ext cx="2052201" cy="2052201"/>
            <a:chOff x="9792512" y="3891208"/>
            <a:chExt cx="3078300" cy="3078300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9792512" y="3891208"/>
              <a:ext cx="3078300" cy="307830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261586" y="3569299"/>
            <a:ext cx="1988628" cy="19105"/>
            <a:chOff x="9840163" y="5353939"/>
            <a:chExt cx="2982941" cy="28657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9840163" y="5353939"/>
              <a:ext cx="2982941" cy="2865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870572" y="2208791"/>
            <a:ext cx="770709" cy="770709"/>
            <a:chOff x="10753631" y="3313177"/>
            <a:chExt cx="1156063" cy="1156063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10753631" y="3313177"/>
              <a:ext cx="1156063" cy="1156063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x="6791660" y="2133913"/>
            <a:ext cx="1049842" cy="1040090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x="6199774" y="2975571"/>
            <a:ext cx="1973478" cy="698812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 rotWithShape="1">
          <a:blip r:embed="rId14"/>
          <a:stretch>
            <a:fillRect/>
          </a:stretch>
        </p:blipFill>
        <p:spPr>
          <a:xfrm>
            <a:off x="6220452" y="1467906"/>
            <a:ext cx="2789696" cy="2017215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 rotWithShape="1">
          <a:blip r:embed="rId15"/>
          <a:stretch>
            <a:fillRect/>
          </a:stretch>
        </p:blipFill>
        <p:spPr>
          <a:xfrm>
            <a:off x="6116154" y="3654482"/>
            <a:ext cx="2145530" cy="649758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7815294" y="3926166"/>
            <a:ext cx="2052201" cy="2052201"/>
            <a:chOff x="12170716" y="5889239"/>
            <a:chExt cx="3078300" cy="3078300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12170716" y="5889239"/>
              <a:ext cx="3078300" cy="307830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7847055" y="4901321"/>
            <a:ext cx="1988628" cy="19105"/>
            <a:chOff x="12218367" y="7351970"/>
            <a:chExt cx="2982941" cy="28657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12218367" y="7351970"/>
              <a:ext cx="2982941" cy="2865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8456040" y="3540814"/>
            <a:ext cx="770709" cy="770709"/>
            <a:chOff x="13131835" y="5311208"/>
            <a:chExt cx="1156063" cy="1156063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13131835" y="5311208"/>
              <a:ext cx="1156063" cy="1156063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x="8377107" y="3465935"/>
            <a:ext cx="1049842" cy="1040090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 rotWithShape="1">
          <a:blip r:embed="rId16"/>
          <a:stretch>
            <a:fillRect/>
          </a:stretch>
        </p:blipFill>
        <p:spPr>
          <a:xfrm>
            <a:off x="7791595" y="4307593"/>
            <a:ext cx="1948081" cy="698812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 rotWithShape="1">
          <a:blip r:embed="rId14"/>
          <a:stretch>
            <a:fillRect/>
          </a:stretch>
        </p:blipFill>
        <p:spPr>
          <a:xfrm>
            <a:off x="7805920" y="2799927"/>
            <a:ext cx="2789696" cy="2017215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 rotWithShape="1">
          <a:blip r:embed="rId17"/>
          <a:stretch>
            <a:fillRect/>
          </a:stretch>
        </p:blipFill>
        <p:spPr>
          <a:xfrm>
            <a:off x="7701576" y="4986504"/>
            <a:ext cx="2158228" cy="649758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9398304" y="2594144"/>
            <a:ext cx="2052201" cy="2052201"/>
            <a:chOff x="14545233" y="3891208"/>
            <a:chExt cx="3078300" cy="3078300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14545233" y="3891208"/>
              <a:ext cx="3078300" cy="307830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9430066" y="3569299"/>
            <a:ext cx="1988628" cy="19105"/>
            <a:chOff x="14592884" y="5353939"/>
            <a:chExt cx="2982941" cy="28657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14592884" y="5353939"/>
              <a:ext cx="2982941" cy="28657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0039050" y="2208791"/>
            <a:ext cx="770709" cy="770709"/>
            <a:chOff x="15506351" y="3313177"/>
            <a:chExt cx="1156063" cy="1156063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15506351" y="3313177"/>
              <a:ext cx="1156063" cy="1156063"/>
            </a:xfrm>
            <a:prstGeom prst="rect">
              <a:avLst/>
            </a:prstGeom>
          </p:spPr>
        </p:pic>
      </p:grpSp>
      <p:pic>
        <p:nvPicPr>
          <p:cNvPr id="54" name="Object 53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x="9960083" y="2133913"/>
            <a:ext cx="1049842" cy="1040090"/>
          </a:xfrm>
          <a:prstGeom prst="rect">
            <a:avLst/>
          </a:prstGeom>
        </p:spPr>
      </p:pic>
      <p:pic>
        <p:nvPicPr>
          <p:cNvPr id="55" name="Object 54"/>
          <p:cNvPicPr>
            <a:picLocks noChangeAspect="1"/>
          </p:cNvPicPr>
          <p:nvPr/>
        </p:nvPicPr>
        <p:blipFill rotWithShape="1">
          <a:blip r:embed="rId18"/>
          <a:stretch>
            <a:fillRect/>
          </a:stretch>
        </p:blipFill>
        <p:spPr>
          <a:xfrm>
            <a:off x="9361897" y="2975571"/>
            <a:ext cx="1998876" cy="698812"/>
          </a:xfrm>
          <a:prstGeom prst="rect">
            <a:avLst/>
          </a:prstGeom>
        </p:spPr>
      </p:pic>
      <p:pic>
        <p:nvPicPr>
          <p:cNvPr id="56" name="Object 55"/>
          <p:cNvPicPr>
            <a:picLocks noChangeAspect="1"/>
          </p:cNvPicPr>
          <p:nvPr/>
        </p:nvPicPr>
        <p:blipFill rotWithShape="1">
          <a:blip r:embed="rId14"/>
          <a:stretch>
            <a:fillRect/>
          </a:stretch>
        </p:blipFill>
        <p:spPr>
          <a:xfrm>
            <a:off x="9370430" y="1467906"/>
            <a:ext cx="2789696" cy="2017215"/>
          </a:xfrm>
          <a:prstGeom prst="rect">
            <a:avLst/>
          </a:prstGeom>
        </p:spPr>
      </p:pic>
      <p:pic>
        <p:nvPicPr>
          <p:cNvPr id="57" name="Object 56"/>
          <p:cNvPicPr>
            <a:picLocks noChangeAspect="1"/>
          </p:cNvPicPr>
          <p:nvPr/>
        </p:nvPicPr>
        <p:blipFill rotWithShape="1">
          <a:blip r:embed="rId19"/>
          <a:stretch>
            <a:fillRect/>
          </a:stretch>
        </p:blipFill>
        <p:spPr>
          <a:xfrm>
            <a:off x="9416205" y="3654482"/>
            <a:ext cx="1911637" cy="649758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3620829" y="2973570"/>
            <a:ext cx="2052201" cy="2052201"/>
            <a:chOff x="4840545" y="4460347"/>
            <a:chExt cx="3078300" cy="3078300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4840545" y="4460347"/>
              <a:ext cx="3078300" cy="3078300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3652592" y="3948725"/>
            <a:ext cx="1988628" cy="19105"/>
            <a:chOff x="4888196" y="5923078"/>
            <a:chExt cx="2982941" cy="28657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4888196" y="5923078"/>
              <a:ext cx="2982941" cy="28657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4261578" y="2588218"/>
            <a:ext cx="770709" cy="770709"/>
            <a:chOff x="5801664" y="3882315"/>
            <a:chExt cx="1156063" cy="1156063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5801664" y="3882315"/>
              <a:ext cx="1156063" cy="1156063"/>
            </a:xfrm>
            <a:prstGeom prst="rect">
              <a:avLst/>
            </a:prstGeom>
          </p:spPr>
        </p:pic>
      </p:grpSp>
      <p:pic>
        <p:nvPicPr>
          <p:cNvPr id="67" name="Object 66"/>
          <p:cNvPicPr>
            <a:picLocks noChangeAspect="1"/>
          </p:cNvPicPr>
          <p:nvPr/>
        </p:nvPicPr>
        <p:blipFill rotWithShape="1">
          <a:blip r:embed="rId20"/>
          <a:stretch>
            <a:fillRect/>
          </a:stretch>
        </p:blipFill>
        <p:spPr>
          <a:xfrm>
            <a:off x="4181177" y="2513343"/>
            <a:ext cx="1054242" cy="1040090"/>
          </a:xfrm>
          <a:prstGeom prst="rect">
            <a:avLst/>
          </a:prstGeom>
        </p:spPr>
      </p:pic>
      <p:pic>
        <p:nvPicPr>
          <p:cNvPr id="68" name="Object 67"/>
          <p:cNvPicPr>
            <a:picLocks noChangeAspect="1"/>
          </p:cNvPicPr>
          <p:nvPr/>
        </p:nvPicPr>
        <p:blipFill rotWithShape="1">
          <a:blip r:embed="rId21"/>
          <a:stretch>
            <a:fillRect/>
          </a:stretch>
        </p:blipFill>
        <p:spPr>
          <a:xfrm>
            <a:off x="3622563" y="3368344"/>
            <a:ext cx="1954564" cy="680754"/>
          </a:xfrm>
          <a:prstGeom prst="rect">
            <a:avLst/>
          </a:prstGeom>
        </p:spPr>
      </p:pic>
      <p:pic>
        <p:nvPicPr>
          <p:cNvPr id="69" name="Object 68"/>
          <p:cNvPicPr>
            <a:picLocks noChangeAspect="1"/>
          </p:cNvPicPr>
          <p:nvPr/>
        </p:nvPicPr>
        <p:blipFill rotWithShape="1">
          <a:blip r:embed="rId22"/>
          <a:stretch>
            <a:fillRect/>
          </a:stretch>
        </p:blipFill>
        <p:spPr>
          <a:xfrm>
            <a:off x="3611457" y="1847335"/>
            <a:ext cx="2789696" cy="1977471"/>
          </a:xfrm>
          <a:prstGeom prst="rect">
            <a:avLst/>
          </a:prstGeom>
        </p:spPr>
      </p:pic>
      <p:pic>
        <p:nvPicPr>
          <p:cNvPr id="70" name="Object 69"/>
          <p:cNvPicPr>
            <a:picLocks noChangeAspect="1"/>
          </p:cNvPicPr>
          <p:nvPr/>
        </p:nvPicPr>
        <p:blipFill rotWithShape="1">
          <a:blip r:embed="rId23"/>
          <a:stretch>
            <a:fillRect/>
          </a:stretch>
        </p:blipFill>
        <p:spPr>
          <a:xfrm>
            <a:off x="3632427" y="4008183"/>
            <a:ext cx="1911562" cy="953516"/>
          </a:xfrm>
          <a:prstGeom prst="rect">
            <a:avLst/>
          </a:prstGeom>
        </p:spPr>
      </p:pic>
      <p:pic>
        <p:nvPicPr>
          <p:cNvPr id="71" name="Object 70"/>
          <p:cNvPicPr>
            <a:picLocks noChangeAspect="1"/>
          </p:cNvPicPr>
          <p:nvPr/>
        </p:nvPicPr>
        <p:blipFill rotWithShape="1">
          <a:blip r:embed="rId24"/>
          <a:stretch>
            <a:fillRect/>
          </a:stretch>
        </p:blipFill>
        <p:spPr>
          <a:xfrm>
            <a:off x="89909" y="365598"/>
            <a:ext cx="1829906" cy="1185308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710307" y="1292425"/>
            <a:ext cx="10758638" cy="71429"/>
            <a:chOff x="1065450" y="1938636"/>
            <a:chExt cx="16137957" cy="107143"/>
          </a:xfrm>
        </p:grpSpPr>
        <p:pic>
          <p:nvPicPr>
            <p:cNvPr id="73" name="Object 72"/>
            <p:cNvPicPr>
              <a:picLocks noChangeAspect="1"/>
            </p:cNvPicPr>
            <p:nvPr/>
          </p:nvPicPr>
          <p:blipFill rotWithShape="1">
            <a:blip r:embed="rId25"/>
            <a:stretch>
              <a:fillRect/>
            </a:stretch>
          </p:blipFill>
          <p:spPr>
            <a:xfrm>
              <a:off x="1065450" y="1938636"/>
              <a:ext cx="16137957" cy="107143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9501513" y="-128617"/>
            <a:ext cx="2877628" cy="1824197"/>
            <a:chOff x="14252257" y="-192927"/>
            <a:chExt cx="4316443" cy="2736295"/>
          </a:xfrm>
        </p:grpSpPr>
        <p:grpSp>
          <p:nvGrpSpPr>
            <p:cNvPr id="1019" name="그룹 1019"/>
            <p:cNvGrpSpPr/>
            <p:nvPr/>
          </p:nvGrpSpPr>
          <p:grpSpPr>
            <a:xfrm>
              <a:off x="14252257" y="-192927"/>
              <a:ext cx="4316443" cy="2736295"/>
              <a:chOff x="14252257" y="-192927"/>
              <a:chExt cx="4316443" cy="2736295"/>
            </a:xfrm>
          </p:grpSpPr>
          <p:pic>
            <p:nvPicPr>
              <p:cNvPr id="77" name="Object 76"/>
              <p:cNvPicPr>
                <a:picLocks noChangeAspect="1"/>
              </p:cNvPicPr>
              <p:nvPr/>
            </p:nvPicPr>
            <p:blipFill rotWithShape="1">
              <a:blip r:embed="rId26"/>
              <a:stretch>
                <a:fillRect/>
              </a:stretch>
            </p:blipFill>
            <p:spPr>
              <a:xfrm>
                <a:off x="14252257" y="-192927"/>
                <a:ext cx="4316443" cy="2736295"/>
              </a:xfrm>
              <a:prstGeom prst="rect">
                <a:avLst/>
              </a:prstGeom>
            </p:spPr>
          </p:pic>
        </p:grpSp>
        <p:grpSp>
          <p:nvGrpSpPr>
            <p:cNvPr id="1020" name="그룹 1020"/>
            <p:cNvGrpSpPr/>
            <p:nvPr/>
          </p:nvGrpSpPr>
          <p:grpSpPr>
            <a:xfrm>
              <a:off x="15252275" y="-110189"/>
              <a:ext cx="2325020" cy="2325020"/>
              <a:chOff x="15252275" y="-110189"/>
              <a:chExt cx="2325020" cy="2325020"/>
            </a:xfrm>
          </p:grpSpPr>
          <p:pic>
            <p:nvPicPr>
              <p:cNvPr id="80" name="Object 79"/>
              <p:cNvPicPr>
                <a:picLocks noChangeAspect="1"/>
              </p:cNvPicPr>
              <p:nvPr/>
            </p:nvPicPr>
            <p:blipFill rotWithShape="1">
              <a:blip r:embed="rId27"/>
              <a:stretch>
                <a:fillRect/>
              </a:stretch>
            </p:blipFill>
            <p:spPr>
              <a:xfrm>
                <a:off x="15252275" y="-110189"/>
                <a:ext cx="2325020" cy="2325020"/>
              </a:xfrm>
              <a:prstGeom prst="rect">
                <a:avLst/>
              </a:prstGeom>
            </p:spPr>
          </p:pic>
        </p:grpSp>
        <p:pic>
          <p:nvPicPr>
            <p:cNvPr id="82" name="Object 81"/>
            <p:cNvPicPr>
              <a:picLocks noChangeAspect="1"/>
            </p:cNvPicPr>
            <p:nvPr/>
          </p:nvPicPr>
          <p:blipFill rotWithShape="1">
            <a:blip r:embed="rId28"/>
            <a:stretch>
              <a:fillRect/>
            </a:stretch>
          </p:blipFill>
          <p:spPr>
            <a:xfrm>
              <a:off x="13601733" y="-159766"/>
              <a:ext cx="5595187" cy="2753356"/>
            </a:xfrm>
            <a:prstGeom prst="rect">
              <a:avLst/>
            </a:prstGeom>
          </p:spPr>
        </p:pic>
      </p:grpSp>
      <p:pic>
        <p:nvPicPr>
          <p:cNvPr id="64" name="Picture 2" descr="펀치글러브 | 포켓몬 위키 | Fandom"/>
          <p:cNvPicPr>
            <a:picLocks noChangeAspect="1" noChangeArrowheads="1"/>
          </p:cNvPicPr>
          <p:nvPr/>
        </p:nvPicPr>
        <p:blipFill rotWithShape="1">
          <a:blip r:embed="rId29"/>
          <a:srcRect/>
          <a:stretch>
            <a:fillRect/>
          </a:stretch>
        </p:blipFill>
        <p:spPr>
          <a:xfrm>
            <a:off x="6764602" y="4191832"/>
            <a:ext cx="728586" cy="728586"/>
          </a:xfrm>
          <a:prstGeom prst="rect">
            <a:avLst/>
          </a:prstGeom>
          <a:noFill/>
        </p:spPr>
      </p:pic>
      <p:pic>
        <p:nvPicPr>
          <p:cNvPr id="66" name="Picture 4" descr="https://o.remove.bg/downloads/61f77a40-0803-4acd-a3c4-152cb9593c6a/%EC%98%A4%EC%9D%BC-removebg-preview.png"/>
          <p:cNvPicPr>
            <a:picLocks noChangeAspect="1" noChangeArrowheads="1"/>
          </p:cNvPicPr>
          <p:nvPr/>
        </p:nvPicPr>
        <p:blipFill rotWithShape="1">
          <a:blip r:embed="rId30"/>
          <a:srcRect/>
          <a:stretch>
            <a:fillRect/>
          </a:stretch>
        </p:blipFill>
        <p:spPr>
          <a:xfrm>
            <a:off x="8433287" y="5309307"/>
            <a:ext cx="1306396" cy="1088186"/>
          </a:xfrm>
          <a:prstGeom prst="rect">
            <a:avLst/>
          </a:prstGeom>
          <a:noFill/>
        </p:spPr>
      </p:pic>
      <p:pic>
        <p:nvPicPr>
          <p:cNvPr id="3074" name="Picture 2" descr="보안 경비원 방패 안티 - Pixabay의 무료 벡터 그래픽 - Pixabay"/>
          <p:cNvPicPr>
            <a:picLocks noChangeAspect="1" noChangeArrowheads="1"/>
          </p:cNvPicPr>
          <p:nvPr/>
        </p:nvPicPr>
        <p:blipFill rotWithShape="1">
          <a:blip r:embed="rId31"/>
          <a:srcRect/>
          <a:stretch>
            <a:fillRect/>
          </a:stretch>
        </p:blipFill>
        <p:spPr>
          <a:xfrm>
            <a:off x="10139639" y="4214419"/>
            <a:ext cx="649781" cy="705999"/>
          </a:xfrm>
          <a:prstGeom prst="rect">
            <a:avLst/>
          </a:prstGeom>
          <a:noFill/>
        </p:spPr>
      </p:pic>
      <p:grpSp>
        <p:nvGrpSpPr>
          <p:cNvPr id="8" name="그룹 7"/>
          <p:cNvGrpSpPr/>
          <p:nvPr/>
        </p:nvGrpSpPr>
        <p:grpSpPr>
          <a:xfrm>
            <a:off x="1283586" y="4665100"/>
            <a:ext cx="1136139" cy="708257"/>
            <a:chOff x="2103879" y="6971195"/>
            <a:chExt cx="1262514" cy="755927"/>
          </a:xfrm>
        </p:grpSpPr>
        <p:pic>
          <p:nvPicPr>
            <p:cNvPr id="2" name="Picture 10" descr="돈과 뭉치의 그림 – 무료 일러스트 소재집 KuKuKeKe"/>
            <p:cNvPicPr>
              <a:picLocks noChangeAspect="1" noChangeArrowheads="1"/>
            </p:cNvPicPr>
            <p:nvPr/>
          </p:nvPicPr>
          <p:blipFill rotWithShape="1">
            <a:blip r:embed="rId32"/>
            <a:srcRect l="9380" t="16310" r="9060" b="17120"/>
            <a:stretch>
              <a:fillRect/>
            </a:stretch>
          </p:blipFill>
          <p:spPr>
            <a:xfrm>
              <a:off x="2103879" y="7212373"/>
              <a:ext cx="822943" cy="514749"/>
            </a:xfrm>
            <a:prstGeom prst="rect">
              <a:avLst/>
            </a:prstGeom>
            <a:noFill/>
          </p:spPr>
        </p:pic>
        <p:pic>
          <p:nvPicPr>
            <p:cNvPr id="4" name="Picture 10" descr="돈과 뭉치의 그림 – 무료 일러스트 소재집 KuKuKeKe"/>
            <p:cNvPicPr>
              <a:picLocks noChangeAspect="1" noChangeArrowheads="1"/>
            </p:cNvPicPr>
            <p:nvPr/>
          </p:nvPicPr>
          <p:blipFill rotWithShape="1">
            <a:blip r:embed="rId32"/>
            <a:srcRect l="9380" t="16310" r="9060" b="17120"/>
            <a:stretch>
              <a:fillRect/>
            </a:stretch>
          </p:blipFill>
          <p:spPr>
            <a:xfrm>
              <a:off x="2307988" y="7108923"/>
              <a:ext cx="822943" cy="514749"/>
            </a:xfrm>
            <a:prstGeom prst="rect">
              <a:avLst/>
            </a:prstGeom>
            <a:noFill/>
          </p:spPr>
        </p:pic>
        <p:pic>
          <p:nvPicPr>
            <p:cNvPr id="6" name="Picture 10" descr="돈과 뭉치의 그림 – 무료 일러스트 소재집 KuKuKeKe"/>
            <p:cNvPicPr>
              <a:picLocks noChangeAspect="1" noChangeArrowheads="1"/>
            </p:cNvPicPr>
            <p:nvPr/>
          </p:nvPicPr>
          <p:blipFill rotWithShape="1">
            <a:blip r:embed="rId32"/>
            <a:srcRect l="9380" t="16310" r="9060" b="17120"/>
            <a:stretch>
              <a:fillRect/>
            </a:stretch>
          </p:blipFill>
          <p:spPr>
            <a:xfrm>
              <a:off x="2543450" y="6971195"/>
              <a:ext cx="822943" cy="514749"/>
            </a:xfrm>
            <a:prstGeom prst="rect">
              <a:avLst/>
            </a:prstGeom>
            <a:noFill/>
          </p:spPr>
        </p:pic>
      </p:grpSp>
      <p:pic>
        <p:nvPicPr>
          <p:cNvPr id="9" name="Picture 6" descr="https://o.remove.bg/downloads/b3c2c8a4-77cc-4cd9-a562-d1ce83b95d96/%EA%B2%BD%EC%B0%B0-removebg-preview.png"/>
          <p:cNvPicPr>
            <a:picLocks noChangeAspect="1" noChangeArrowheads="1"/>
          </p:cNvPicPr>
          <p:nvPr/>
        </p:nvPicPr>
        <p:blipFill rotWithShape="1">
          <a:blip r:embed="rId33"/>
          <a:srcRect/>
          <a:stretch>
            <a:fillRect/>
          </a:stretch>
        </p:blipFill>
        <p:spPr>
          <a:xfrm>
            <a:off x="4451024" y="4478590"/>
            <a:ext cx="1358081" cy="1358081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CD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07367" y="320613"/>
            <a:ext cx="11575755" cy="6215812"/>
            <a:chOff x="461041" y="480912"/>
            <a:chExt cx="17363632" cy="932371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461041" y="480912"/>
              <a:ext cx="17363632" cy="932371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65465" y="1909756"/>
            <a:ext cx="2318199" cy="4373257"/>
            <a:chOff x="1748188" y="2864623"/>
            <a:chExt cx="3477299" cy="655988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1748188" y="2864623"/>
              <a:ext cx="3477299" cy="655988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214518" y="3438508"/>
            <a:ext cx="2289579" cy="84212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600873" y="2283487"/>
            <a:ext cx="1484848" cy="531588"/>
            <a:chOff x="2401301" y="3425223"/>
            <a:chExt cx="2227271" cy="79738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2401301" y="3425223"/>
              <a:ext cx="2227271" cy="797380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240743" y="2240228"/>
            <a:ext cx="2049156" cy="70865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710229" y="1909756"/>
            <a:ext cx="2318199" cy="4373257"/>
            <a:chOff x="5565331" y="2864623"/>
            <a:chExt cx="3477299" cy="655988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5565331" y="2864623"/>
              <a:ext cx="3477299" cy="655988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145635" y="2283487"/>
            <a:ext cx="1484848" cy="531588"/>
            <a:chOff x="6218444" y="3425223"/>
            <a:chExt cx="2227271" cy="79738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6218444" y="3425223"/>
              <a:ext cx="2227271" cy="797380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649669" y="2240226"/>
            <a:ext cx="2204026" cy="708652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6249911" y="1909756"/>
            <a:ext cx="2318199" cy="4373257"/>
            <a:chOff x="9374855" y="2864623"/>
            <a:chExt cx="3477299" cy="655988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9374855" y="2864623"/>
              <a:ext cx="3477299" cy="655988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685318" y="2283487"/>
            <a:ext cx="1484848" cy="531588"/>
            <a:chOff x="10027967" y="3425223"/>
            <a:chExt cx="2227271" cy="797380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10027967" y="3425223"/>
              <a:ext cx="2227271" cy="797380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6533685" y="2259281"/>
            <a:ext cx="1872226" cy="679839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8794673" y="1909756"/>
            <a:ext cx="2318199" cy="4373257"/>
            <a:chOff x="13191997" y="2864623"/>
            <a:chExt cx="3477299" cy="6559885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13191997" y="2864623"/>
              <a:ext cx="3477299" cy="655988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230078" y="2283487"/>
            <a:ext cx="1484848" cy="531588"/>
            <a:chOff x="13845110" y="3425223"/>
            <a:chExt cx="2227271" cy="797380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13845110" y="3425223"/>
              <a:ext cx="2227271" cy="797380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8844574" y="2240226"/>
            <a:ext cx="2080900" cy="708652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88990" y="365598"/>
            <a:ext cx="1845346" cy="1185308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x="3486404" y="319997"/>
            <a:ext cx="5117769" cy="1383134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710307" y="1292425"/>
            <a:ext cx="10758638" cy="71429"/>
            <a:chOff x="1065450" y="1938636"/>
            <a:chExt cx="16137957" cy="107143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 rotWithShape="1">
            <a:blip r:embed="rId13"/>
            <a:stretch>
              <a:fillRect/>
            </a:stretch>
          </p:blipFill>
          <p:spPr>
            <a:xfrm>
              <a:off x="1065450" y="1938636"/>
              <a:ext cx="16137957" cy="10714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9459347" y="-137159"/>
            <a:ext cx="2919792" cy="1824197"/>
            <a:chOff x="14189011" y="-205739"/>
            <a:chExt cx="4379688" cy="2736295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 rotWithShape="1">
            <a:blip r:embed="rId14"/>
            <a:stretch>
              <a:fillRect/>
            </a:stretch>
          </p:blipFill>
          <p:spPr>
            <a:xfrm>
              <a:off x="14189011" y="-205739"/>
              <a:ext cx="4379688" cy="2736295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0140100" y="-145126"/>
            <a:ext cx="1600447" cy="1600447"/>
            <a:chOff x="15210143" y="-217697"/>
            <a:chExt cx="2400669" cy="2400669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 rotWithShape="1">
            <a:blip r:embed="rId15"/>
            <a:stretch>
              <a:fillRect/>
            </a:stretch>
          </p:blipFill>
          <p:spPr>
            <a:xfrm>
              <a:off x="15210143" y="-217697"/>
              <a:ext cx="2400669" cy="2400669"/>
            </a:xfrm>
            <a:prstGeom prst="rect">
              <a:avLst/>
            </a:prstGeom>
          </p:spPr>
        </p:pic>
      </p:grpSp>
      <p:pic>
        <p:nvPicPr>
          <p:cNvPr id="45" name="Object 44"/>
          <p:cNvPicPr>
            <a:picLocks noChangeAspect="1"/>
          </p:cNvPicPr>
          <p:nvPr/>
        </p:nvPicPr>
        <p:blipFill rotWithShape="1">
          <a:blip r:embed="rId16"/>
          <a:stretch>
            <a:fillRect/>
          </a:stretch>
        </p:blipFill>
        <p:spPr>
          <a:xfrm>
            <a:off x="8647731" y="3100"/>
            <a:ext cx="4178881" cy="1827505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 rotWithShape="1">
          <a:blip r:embed="rId17"/>
          <a:stretch>
            <a:fillRect/>
          </a:stretch>
        </p:blipFill>
        <p:spPr>
          <a:xfrm>
            <a:off x="422077" y="2785369"/>
            <a:ext cx="3310443" cy="914283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 rotWithShape="1">
          <a:blip r:embed="rId18"/>
          <a:stretch>
            <a:fillRect/>
          </a:stretch>
        </p:blipFill>
        <p:spPr>
          <a:xfrm>
            <a:off x="3904994" y="2785369"/>
            <a:ext cx="1931317" cy="914283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 rotWithShape="1">
          <a:blip r:embed="rId19"/>
          <a:stretch>
            <a:fillRect/>
          </a:stretch>
        </p:blipFill>
        <p:spPr>
          <a:xfrm>
            <a:off x="6458009" y="2785369"/>
            <a:ext cx="1898657" cy="914283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 rotWithShape="1">
          <a:blip r:embed="rId20"/>
          <a:stretch>
            <a:fillRect/>
          </a:stretch>
        </p:blipFill>
        <p:spPr>
          <a:xfrm>
            <a:off x="797477" y="1348515"/>
            <a:ext cx="2120286" cy="541970"/>
          </a:xfrm>
          <a:prstGeom prst="rect">
            <a:avLst/>
          </a:prstGeom>
        </p:spPr>
      </p:pic>
      <p:pic>
        <p:nvPicPr>
          <p:cNvPr id="50" name="Object 49"/>
          <p:cNvPicPr>
            <a:picLocks noChangeAspect="1"/>
          </p:cNvPicPr>
          <p:nvPr/>
        </p:nvPicPr>
        <p:blipFill rotWithShape="1">
          <a:blip r:embed="rId21"/>
          <a:stretch>
            <a:fillRect/>
          </a:stretch>
        </p:blipFill>
        <p:spPr>
          <a:xfrm>
            <a:off x="8953788" y="3636315"/>
            <a:ext cx="2109628" cy="1451126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 rotWithShape="1">
          <a:blip r:embed="rId22"/>
          <a:stretch>
            <a:fillRect/>
          </a:stretch>
        </p:blipFill>
        <p:spPr>
          <a:xfrm>
            <a:off x="784826" y="4905280"/>
            <a:ext cx="2759650" cy="1318190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 rotWithShape="1">
          <a:blip r:embed="rId23"/>
          <a:stretch>
            <a:fillRect/>
          </a:stretch>
        </p:blipFill>
        <p:spPr>
          <a:xfrm>
            <a:off x="3497615" y="3602534"/>
            <a:ext cx="2557390" cy="567029"/>
          </a:xfrm>
          <a:prstGeom prst="rect">
            <a:avLst/>
          </a:prstGeom>
        </p:spPr>
      </p:pic>
      <p:pic>
        <p:nvPicPr>
          <p:cNvPr id="53" name="Object 52"/>
          <p:cNvPicPr>
            <a:picLocks noChangeAspect="1"/>
          </p:cNvPicPr>
          <p:nvPr/>
        </p:nvPicPr>
        <p:blipFill rotWithShape="1">
          <a:blip r:embed="rId24"/>
          <a:stretch>
            <a:fillRect/>
          </a:stretch>
        </p:blipFill>
        <p:spPr>
          <a:xfrm>
            <a:off x="1063477" y="4307456"/>
            <a:ext cx="2671972" cy="914283"/>
          </a:xfrm>
          <a:prstGeom prst="rect">
            <a:avLst/>
          </a:prstGeom>
        </p:spPr>
      </p:pic>
      <p:pic>
        <p:nvPicPr>
          <p:cNvPr id="54" name="Object 53"/>
          <p:cNvPicPr>
            <a:picLocks noChangeAspect="1"/>
          </p:cNvPicPr>
          <p:nvPr/>
        </p:nvPicPr>
        <p:blipFill rotWithShape="1">
          <a:blip r:embed="rId25"/>
          <a:stretch>
            <a:fillRect/>
          </a:stretch>
        </p:blipFill>
        <p:spPr>
          <a:xfrm>
            <a:off x="2987177" y="4194843"/>
            <a:ext cx="3074354" cy="1970583"/>
          </a:xfrm>
          <a:prstGeom prst="rect">
            <a:avLst/>
          </a:prstGeom>
        </p:spPr>
      </p:pic>
      <p:pic>
        <p:nvPicPr>
          <p:cNvPr id="55" name="Object 54"/>
          <p:cNvPicPr>
            <a:picLocks noChangeAspect="1"/>
          </p:cNvPicPr>
          <p:nvPr/>
        </p:nvPicPr>
        <p:blipFill rotWithShape="1">
          <a:blip r:embed="rId26"/>
          <a:stretch>
            <a:fillRect/>
          </a:stretch>
        </p:blipFill>
        <p:spPr>
          <a:xfrm>
            <a:off x="6288371" y="3624599"/>
            <a:ext cx="2398670" cy="200558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D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001"/>
          <p:cNvGrpSpPr/>
          <p:nvPr/>
        </p:nvGrpSpPr>
        <p:grpSpPr>
          <a:xfrm>
            <a:off x="307367" y="320613"/>
            <a:ext cx="11575755" cy="6215812"/>
            <a:chOff x="461041" y="480912"/>
            <a:chExt cx="17363632" cy="932371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461041" y="480912"/>
              <a:ext cx="17363632" cy="932371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65465" y="1909756"/>
            <a:ext cx="2318199" cy="4373257"/>
            <a:chOff x="1748188" y="2864623"/>
            <a:chExt cx="3477299" cy="655988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1748188" y="2864623"/>
              <a:ext cx="3477299" cy="655988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214518" y="3438508"/>
            <a:ext cx="2289579" cy="84212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600873" y="2283487"/>
            <a:ext cx="1484848" cy="531588"/>
            <a:chOff x="2401301" y="3425223"/>
            <a:chExt cx="2227271" cy="79738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2401301" y="3425223"/>
              <a:ext cx="2227271" cy="797380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240743" y="2240228"/>
            <a:ext cx="2049156" cy="708652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88990" y="365598"/>
            <a:ext cx="1845346" cy="1185308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3486404" y="319997"/>
            <a:ext cx="5117769" cy="1383134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710307" y="1292425"/>
            <a:ext cx="10758638" cy="71429"/>
            <a:chOff x="1065450" y="1938636"/>
            <a:chExt cx="16137957" cy="107143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 rotWithShape="1">
            <a:blip r:embed="rId10"/>
            <a:stretch>
              <a:fillRect/>
            </a:stretch>
          </p:blipFill>
          <p:spPr>
            <a:xfrm>
              <a:off x="1065450" y="1938636"/>
              <a:ext cx="16137957" cy="10714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9459347" y="-137159"/>
            <a:ext cx="2919792" cy="1824197"/>
            <a:chOff x="14189011" y="-205739"/>
            <a:chExt cx="4379688" cy="2736295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 rotWithShape="1">
            <a:blip r:embed="rId11"/>
            <a:stretch>
              <a:fillRect/>
            </a:stretch>
          </p:blipFill>
          <p:spPr>
            <a:xfrm>
              <a:off x="14189011" y="-205739"/>
              <a:ext cx="4379688" cy="2736295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0140100" y="-145126"/>
            <a:ext cx="1600447" cy="1600447"/>
            <a:chOff x="15210143" y="-217697"/>
            <a:chExt cx="2400669" cy="2400669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 rotWithShape="1">
            <a:blip r:embed="rId12"/>
            <a:stretch>
              <a:fillRect/>
            </a:stretch>
          </p:blipFill>
          <p:spPr>
            <a:xfrm>
              <a:off x="15210143" y="-217697"/>
              <a:ext cx="2400669" cy="2400669"/>
            </a:xfrm>
            <a:prstGeom prst="rect">
              <a:avLst/>
            </a:prstGeom>
          </p:spPr>
        </p:pic>
      </p:grpSp>
      <p:pic>
        <p:nvPicPr>
          <p:cNvPr id="45" name="Object 44"/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x="8647731" y="3100"/>
            <a:ext cx="4178881" cy="1827505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 rotWithShape="1">
          <a:blip r:embed="rId14"/>
          <a:stretch>
            <a:fillRect/>
          </a:stretch>
        </p:blipFill>
        <p:spPr>
          <a:xfrm>
            <a:off x="422077" y="2785369"/>
            <a:ext cx="3310443" cy="914283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 rotWithShape="1">
          <a:blip r:embed="rId15"/>
          <a:stretch>
            <a:fillRect/>
          </a:stretch>
        </p:blipFill>
        <p:spPr>
          <a:xfrm>
            <a:off x="797477" y="1348515"/>
            <a:ext cx="2120286" cy="541970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 rotWithShape="1">
          <a:blip r:embed="rId16"/>
          <a:stretch>
            <a:fillRect/>
          </a:stretch>
        </p:blipFill>
        <p:spPr>
          <a:xfrm>
            <a:off x="784826" y="4905280"/>
            <a:ext cx="2759650" cy="1318190"/>
          </a:xfrm>
          <a:prstGeom prst="rect">
            <a:avLst/>
          </a:prstGeom>
        </p:spPr>
      </p:pic>
      <p:pic>
        <p:nvPicPr>
          <p:cNvPr id="53" name="Object 52"/>
          <p:cNvPicPr>
            <a:picLocks noChangeAspect="1"/>
          </p:cNvPicPr>
          <p:nvPr/>
        </p:nvPicPr>
        <p:blipFill rotWithShape="1">
          <a:blip r:embed="rId17"/>
          <a:stretch>
            <a:fillRect/>
          </a:stretch>
        </p:blipFill>
        <p:spPr>
          <a:xfrm>
            <a:off x="1063477" y="4307456"/>
            <a:ext cx="2671972" cy="914283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18"/>
          <a:stretch>
            <a:fillRect/>
          </a:stretch>
        </p:blipFill>
        <p:spPr>
          <a:xfrm>
            <a:off x="4005480" y="2297044"/>
            <a:ext cx="1173852" cy="1397867"/>
          </a:xfrm>
          <a:prstGeom prst="rect">
            <a:avLst/>
          </a:prstGeom>
        </p:spPr>
      </p:pic>
      <p:pic>
        <p:nvPicPr>
          <p:cNvPr id="4102" name="Picture 6" descr="https://o.remove.bg/downloads/231a2175-7286-4603-9436-37c23147f364/%EA%B7%B8%EB%A6%BC8-removebg-preview.png"/>
          <p:cNvPicPr>
            <a:picLocks noChangeAspect="1" noChangeArrowheads="1"/>
          </p:cNvPicPr>
          <p:nvPr/>
        </p:nvPicPr>
        <p:blipFill rotWithShape="1">
          <a:blip r:embed="rId19"/>
          <a:srcRect/>
          <a:stretch>
            <a:fillRect/>
          </a:stretch>
        </p:blipFill>
        <p:spPr>
          <a:xfrm>
            <a:off x="5577269" y="1981215"/>
            <a:ext cx="1935326" cy="1935326"/>
          </a:xfrm>
          <a:prstGeom prst="rect">
            <a:avLst/>
          </a:prstGeom>
          <a:noFill/>
        </p:spPr>
      </p:pic>
      <p:pic>
        <p:nvPicPr>
          <p:cNvPr id="4108" name="Picture 12" descr="https://o.remove.bg/downloads/094e3e11-02ea-497c-9498-2fb3e8784050/pngtree-running-away-robber-clip-art-png-image_2975300-removebg-preview.png"/>
          <p:cNvPicPr>
            <a:picLocks noChangeAspect="1" noChangeArrowheads="1"/>
          </p:cNvPicPr>
          <p:nvPr/>
        </p:nvPicPr>
        <p:blipFill rotWithShape="1">
          <a:blip r:embed="rId20"/>
          <a:srcRect/>
          <a:stretch>
            <a:fillRect/>
          </a:stretch>
        </p:blipFill>
        <p:spPr>
          <a:xfrm>
            <a:off x="9530627" y="1903436"/>
            <a:ext cx="2121014" cy="2121014"/>
          </a:xfrm>
          <a:prstGeom prst="rect">
            <a:avLst/>
          </a:prstGeom>
          <a:noFill/>
        </p:spPr>
      </p:pic>
      <p:pic>
        <p:nvPicPr>
          <p:cNvPr id="4112" name="Picture 16" descr="https://o.remove.bg/downloads/2e6a4b72-8e3f-4c6f-9580-7c471b53c558/%EA%B7%B8%EB%A6%BC9-removebg-preview.png"/>
          <p:cNvPicPr>
            <a:picLocks noChangeAspect="1" noChangeArrowheads="1"/>
          </p:cNvPicPr>
          <p:nvPr/>
        </p:nvPicPr>
        <p:blipFill rotWithShape="1">
          <a:blip r:embed="rId21"/>
          <a:srcRect r="55530"/>
          <a:stretch>
            <a:fillRect/>
          </a:stretch>
        </p:blipFill>
        <p:spPr>
          <a:xfrm>
            <a:off x="3678113" y="4280622"/>
            <a:ext cx="1932459" cy="1839089"/>
          </a:xfrm>
          <a:prstGeom prst="rect">
            <a:avLst/>
          </a:prstGeom>
          <a:noFill/>
        </p:spPr>
      </p:pic>
      <p:grpSp>
        <p:nvGrpSpPr>
          <p:cNvPr id="36" name="그룹 1010"/>
          <p:cNvGrpSpPr/>
          <p:nvPr/>
        </p:nvGrpSpPr>
        <p:grpSpPr>
          <a:xfrm>
            <a:off x="7910538" y="2032038"/>
            <a:ext cx="1189534" cy="2075076"/>
            <a:chOff x="14101244" y="3400000"/>
            <a:chExt cx="1995923" cy="3481777"/>
          </a:xfrm>
        </p:grpSpPr>
        <p:pic>
          <p:nvPicPr>
            <p:cNvPr id="38" name="Object 30"/>
            <p:cNvPicPr>
              <a:picLocks noChangeAspect="1"/>
            </p:cNvPicPr>
            <p:nvPr/>
          </p:nvPicPr>
          <p:blipFill rotWithShape="1">
            <a:blip r:embed="rId22"/>
            <a:stretch>
              <a:fillRect/>
            </a:stretch>
          </p:blipFill>
          <p:spPr>
            <a:xfrm>
              <a:off x="14101244" y="3400000"/>
              <a:ext cx="1995923" cy="3481777"/>
            </a:xfrm>
            <a:prstGeom prst="rect">
              <a:avLst/>
            </a:prstGeom>
          </p:spPr>
        </p:pic>
      </p:grpSp>
      <p:pic>
        <p:nvPicPr>
          <p:cNvPr id="4120" name="Picture 24" descr="https://o.remove.bg/downloads/9df96f76-eb78-482c-84e5-55e9264b4fba/%EA%B7%B8%EB%A6%BC10-removebg-preview.png"/>
          <p:cNvPicPr>
            <a:picLocks noChangeAspect="1" noChangeArrowheads="1"/>
          </p:cNvPicPr>
          <p:nvPr/>
        </p:nvPicPr>
        <p:blipFill rotWithShape="1">
          <a:blip r:embed="rId23"/>
          <a:srcRect l="6570" r="60230"/>
          <a:stretch>
            <a:fillRect/>
          </a:stretch>
        </p:blipFill>
        <p:spPr>
          <a:xfrm>
            <a:off x="9543327" y="4394200"/>
            <a:ext cx="2258683" cy="2015783"/>
          </a:xfrm>
          <a:prstGeom prst="rect">
            <a:avLst/>
          </a:prstGeom>
          <a:noFill/>
        </p:spPr>
      </p:pic>
      <p:pic>
        <p:nvPicPr>
          <p:cNvPr id="41" name="Picture 24" descr="https://o.remove.bg/downloads/9df96f76-eb78-482c-84e5-55e9264b4fba/%EA%B7%B8%EB%A6%BC10-removebg-preview.png"/>
          <p:cNvPicPr>
            <a:picLocks noChangeAspect="1" noChangeArrowheads="1"/>
          </p:cNvPicPr>
          <p:nvPr/>
        </p:nvPicPr>
        <p:blipFill rotWithShape="1">
          <a:blip r:embed="rId23"/>
          <a:srcRect l="41220" r="25580"/>
          <a:stretch>
            <a:fillRect/>
          </a:stretch>
        </p:blipFill>
        <p:spPr>
          <a:xfrm>
            <a:off x="7345461" y="4244445"/>
            <a:ext cx="2258683" cy="2015783"/>
          </a:xfrm>
          <a:prstGeom prst="rect">
            <a:avLst/>
          </a:prstGeom>
          <a:noFill/>
        </p:spPr>
      </p:pic>
      <p:pic>
        <p:nvPicPr>
          <p:cNvPr id="42" name="Picture 24" descr="https://o.remove.bg/downloads/9df96f76-eb78-482c-84e5-55e9264b4fba/%EA%B7%B8%EB%A6%BC10-removebg-preview.png"/>
          <p:cNvPicPr>
            <a:picLocks noChangeAspect="1" noChangeArrowheads="1"/>
          </p:cNvPicPr>
          <p:nvPr/>
        </p:nvPicPr>
        <p:blipFill rotWithShape="1">
          <a:blip r:embed="rId23"/>
          <a:srcRect l="70200" r="-3400"/>
          <a:stretch>
            <a:fillRect/>
          </a:stretch>
        </p:blipFill>
        <p:spPr>
          <a:xfrm>
            <a:off x="5384151" y="4307449"/>
            <a:ext cx="2258683" cy="2015783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D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07367" y="320613"/>
            <a:ext cx="11575755" cy="6215812"/>
            <a:chOff x="461041" y="480912"/>
            <a:chExt cx="17363632" cy="932371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461041" y="480912"/>
              <a:ext cx="17363632" cy="9323715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8990" y="365598"/>
            <a:ext cx="1845346" cy="1185308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3486404" y="319997"/>
            <a:ext cx="5117769" cy="1383134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710307" y="1292425"/>
            <a:ext cx="10758638" cy="71429"/>
            <a:chOff x="1065450" y="1938636"/>
            <a:chExt cx="16137957" cy="107143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1065450" y="1938636"/>
              <a:ext cx="16137957" cy="10714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9459347" y="-137159"/>
            <a:ext cx="2919792" cy="1824197"/>
            <a:chOff x="14189011" y="-205739"/>
            <a:chExt cx="4379688" cy="2736295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14189011" y="-205739"/>
              <a:ext cx="4379688" cy="2736295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0140100" y="-145126"/>
            <a:ext cx="1600447" cy="1600447"/>
            <a:chOff x="15210143" y="-217697"/>
            <a:chExt cx="2400669" cy="2400669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15210143" y="-217697"/>
              <a:ext cx="2400669" cy="2400669"/>
            </a:xfrm>
            <a:prstGeom prst="rect">
              <a:avLst/>
            </a:prstGeom>
          </p:spPr>
        </p:pic>
      </p:grpSp>
      <p:pic>
        <p:nvPicPr>
          <p:cNvPr id="45" name="Object 44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8647731" y="3100"/>
            <a:ext cx="4178881" cy="1827505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797477" y="1348515"/>
            <a:ext cx="2120286" cy="541970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8794673" y="1909756"/>
            <a:ext cx="2318199" cy="4373257"/>
            <a:chOff x="13191997" y="2864623"/>
            <a:chExt cx="3477299" cy="6559885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3191997" y="2864623"/>
              <a:ext cx="3477299" cy="6559885"/>
              <a:chOff x="13191997" y="2864623"/>
              <a:chExt cx="3477299" cy="6559885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 rotWithShape="1">
              <a:blip r:embed="rId11"/>
              <a:stretch>
                <a:fillRect/>
              </a:stretch>
            </p:blipFill>
            <p:spPr>
              <a:xfrm>
                <a:off x="13191997" y="2864623"/>
                <a:ext cx="3477299" cy="6559885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3845110" y="3425223"/>
              <a:ext cx="2227271" cy="797380"/>
              <a:chOff x="13845110" y="3425223"/>
              <a:chExt cx="2227271" cy="797380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 rotWithShape="1">
              <a:blip r:embed="rId12"/>
              <a:stretch>
                <a:fillRect/>
              </a:stretch>
            </p:blipFill>
            <p:spPr>
              <a:xfrm>
                <a:off x="13845110" y="3425223"/>
                <a:ext cx="2227271" cy="797380"/>
              </a:xfrm>
              <a:prstGeom prst="rect">
                <a:avLst/>
              </a:prstGeom>
            </p:spPr>
          </p:pic>
        </p:grpSp>
        <p:pic>
          <p:nvPicPr>
            <p:cNvPr id="33" name="Object 32"/>
            <p:cNvPicPr>
              <a:picLocks noChangeAspect="1"/>
            </p:cNvPicPr>
            <p:nvPr/>
          </p:nvPicPr>
          <p:blipFill rotWithShape="1">
            <a:blip r:embed="rId13"/>
            <a:stretch>
              <a:fillRect/>
            </a:stretch>
          </p:blipFill>
          <p:spPr>
            <a:xfrm>
              <a:off x="13266851" y="3360336"/>
              <a:ext cx="3121350" cy="1062979"/>
            </a:xfrm>
            <a:prstGeom prst="rect">
              <a:avLst/>
            </a:prstGeom>
          </p:spPr>
        </p:pic>
        <p:pic>
          <p:nvPicPr>
            <p:cNvPr id="50" name="Object 49"/>
            <p:cNvPicPr>
              <a:picLocks noChangeAspect="1"/>
            </p:cNvPicPr>
            <p:nvPr/>
          </p:nvPicPr>
          <p:blipFill rotWithShape="1">
            <a:blip r:embed="rId14"/>
            <a:stretch>
              <a:fillRect/>
            </a:stretch>
          </p:blipFill>
          <p:spPr>
            <a:xfrm>
              <a:off x="13430670" y="5454471"/>
              <a:ext cx="3164443" cy="2176690"/>
            </a:xfrm>
            <a:prstGeom prst="rect">
              <a:avLst/>
            </a:prstGeom>
          </p:spPr>
        </p:pic>
      </p:grpSp>
      <p:grpSp>
        <p:nvGrpSpPr>
          <p:cNvPr id="11" name="그룹 10"/>
          <p:cNvGrpSpPr/>
          <p:nvPr/>
        </p:nvGrpSpPr>
        <p:grpSpPr>
          <a:xfrm>
            <a:off x="422074" y="1909756"/>
            <a:ext cx="3313369" cy="4373257"/>
            <a:chOff x="633108" y="2864623"/>
            <a:chExt cx="4970053" cy="6559885"/>
          </a:xfrm>
        </p:grpSpPr>
        <p:grpSp>
          <p:nvGrpSpPr>
            <p:cNvPr id="4" name="그룹 3"/>
            <p:cNvGrpSpPr/>
            <p:nvPr/>
          </p:nvGrpSpPr>
          <p:grpSpPr>
            <a:xfrm>
              <a:off x="633108" y="2864623"/>
              <a:ext cx="4965662" cy="6559885"/>
              <a:chOff x="633108" y="2864623"/>
              <a:chExt cx="4965662" cy="6559885"/>
            </a:xfrm>
          </p:grpSpPr>
          <p:grpSp>
            <p:nvGrpSpPr>
              <p:cNvPr id="1002" name="그룹 1002"/>
              <p:cNvGrpSpPr/>
              <p:nvPr/>
            </p:nvGrpSpPr>
            <p:grpSpPr>
              <a:xfrm>
                <a:off x="1748188" y="2864623"/>
                <a:ext cx="3477299" cy="6559885"/>
                <a:chOff x="1748188" y="2864623"/>
                <a:chExt cx="3477299" cy="6559885"/>
              </a:xfrm>
            </p:grpSpPr>
            <p:pic>
              <p:nvPicPr>
                <p:cNvPr id="6" name="Object 5"/>
                <p:cNvPicPr>
                  <a:picLocks noChangeAspect="1"/>
                </p:cNvPicPr>
                <p:nvPr/>
              </p:nvPicPr>
              <p:blipFill rotWithShape="1">
                <a:blip r:embed="rId11"/>
                <a:stretch>
                  <a:fillRect/>
                </a:stretch>
              </p:blipFill>
              <p:spPr>
                <a:xfrm>
                  <a:off x="1748188" y="2864623"/>
                  <a:ext cx="3477299" cy="6559885"/>
                </a:xfrm>
                <a:prstGeom prst="rect">
                  <a:avLst/>
                </a:prstGeom>
              </p:spPr>
            </p:pic>
          </p:grpSp>
          <p:pic>
            <p:nvPicPr>
              <p:cNvPr id="8" name="Object 7"/>
              <p:cNvPicPr>
                <a:picLocks noChangeAspect="1"/>
              </p:cNvPicPr>
              <p:nvPr/>
            </p:nvPicPr>
            <p:blipFill rotWithShape="1">
              <a:blip r:embed="rId15"/>
              <a:stretch>
                <a:fillRect/>
              </a:stretch>
            </p:blipFill>
            <p:spPr>
              <a:xfrm>
                <a:off x="1821765" y="5157754"/>
                <a:ext cx="3434369" cy="1263179"/>
              </a:xfrm>
              <a:prstGeom prst="rect">
                <a:avLst/>
              </a:prstGeom>
            </p:spPr>
          </p:pic>
          <p:grpSp>
            <p:nvGrpSpPr>
              <p:cNvPr id="1003" name="그룹 1003"/>
              <p:cNvGrpSpPr/>
              <p:nvPr/>
            </p:nvGrpSpPr>
            <p:grpSpPr>
              <a:xfrm>
                <a:off x="2401301" y="3425223"/>
                <a:ext cx="2227271" cy="797380"/>
                <a:chOff x="2401301" y="3425223"/>
                <a:chExt cx="2227271" cy="797380"/>
              </a:xfrm>
            </p:grpSpPr>
            <p:pic>
              <p:nvPicPr>
                <p:cNvPr id="10" name="Object 9"/>
                <p:cNvPicPr>
                  <a:picLocks noChangeAspect="1"/>
                </p:cNvPicPr>
                <p:nvPr/>
              </p:nvPicPr>
              <p:blipFill rotWithShape="1">
                <a:blip r:embed="rId12"/>
                <a:stretch>
                  <a:fillRect/>
                </a:stretch>
              </p:blipFill>
              <p:spPr>
                <a:xfrm>
                  <a:off x="2401301" y="3425223"/>
                  <a:ext cx="2227271" cy="797380"/>
                </a:xfrm>
                <a:prstGeom prst="rect">
                  <a:avLst/>
                </a:prstGeom>
              </p:spPr>
            </p:pic>
          </p:grpSp>
          <p:pic>
            <p:nvPicPr>
              <p:cNvPr id="12" name="Object 11"/>
              <p:cNvPicPr>
                <a:picLocks noChangeAspect="1"/>
              </p:cNvPicPr>
              <p:nvPr/>
            </p:nvPicPr>
            <p:blipFill rotWithShape="1">
              <a:blip r:embed="rId16"/>
              <a:stretch>
                <a:fillRect/>
              </a:stretch>
            </p:blipFill>
            <p:spPr>
              <a:xfrm>
                <a:off x="1861108" y="3360339"/>
                <a:ext cx="3073731" cy="1062979"/>
              </a:xfrm>
              <a:prstGeom prst="rect">
                <a:avLst/>
              </a:prstGeom>
            </p:spPr>
          </p:pic>
          <p:pic>
            <p:nvPicPr>
              <p:cNvPr id="46" name="Object 45"/>
              <p:cNvPicPr>
                <a:picLocks noChangeAspect="1"/>
              </p:cNvPicPr>
              <p:nvPr/>
            </p:nvPicPr>
            <p:blipFill rotWithShape="1">
              <a:blip r:embed="rId17"/>
              <a:stretch>
                <a:fillRect/>
              </a:stretch>
            </p:blipFill>
            <p:spPr>
              <a:xfrm>
                <a:off x="633108" y="4178042"/>
                <a:ext cx="4965662" cy="1371424"/>
              </a:xfrm>
              <a:prstGeom prst="rect">
                <a:avLst/>
              </a:prstGeom>
            </p:spPr>
          </p:pic>
          <p:pic>
            <p:nvPicPr>
              <p:cNvPr id="51" name="Object 50"/>
              <p:cNvPicPr>
                <a:picLocks noChangeAspect="1"/>
              </p:cNvPicPr>
              <p:nvPr/>
            </p:nvPicPr>
            <p:blipFill rotWithShape="1">
              <a:blip r:embed="rId18"/>
              <a:stretch>
                <a:fillRect/>
              </a:stretch>
            </p:blipFill>
            <p:spPr>
              <a:xfrm>
                <a:off x="1177239" y="7357910"/>
                <a:ext cx="4139475" cy="1977284"/>
              </a:xfrm>
              <a:prstGeom prst="rect">
                <a:avLst/>
              </a:prstGeom>
            </p:spPr>
          </p:pic>
        </p:grpSp>
        <p:pic>
          <p:nvPicPr>
            <p:cNvPr id="53" name="Object 52"/>
            <p:cNvPicPr>
              <a:picLocks noChangeAspect="1"/>
            </p:cNvPicPr>
            <p:nvPr/>
          </p:nvPicPr>
          <p:blipFill rotWithShape="1">
            <a:blip r:embed="rId19"/>
            <a:stretch>
              <a:fillRect/>
            </a:stretch>
          </p:blipFill>
          <p:spPr>
            <a:xfrm>
              <a:off x="1595204" y="6461173"/>
              <a:ext cx="4007957" cy="1371424"/>
            </a:xfrm>
            <a:prstGeom prst="rect">
              <a:avLst/>
            </a:prstGeom>
          </p:spPr>
        </p:pic>
      </p:grpSp>
      <p:grpSp>
        <p:nvGrpSpPr>
          <p:cNvPr id="5" name="그룹 4"/>
          <p:cNvGrpSpPr/>
          <p:nvPr/>
        </p:nvGrpSpPr>
        <p:grpSpPr>
          <a:xfrm>
            <a:off x="2987177" y="1909756"/>
            <a:ext cx="3074354" cy="4373257"/>
            <a:chOff x="4480755" y="2864623"/>
            <a:chExt cx="4611531" cy="6559885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5565331" y="2864623"/>
              <a:ext cx="3477299" cy="6559885"/>
              <a:chOff x="5565331" y="2864623"/>
              <a:chExt cx="3477299" cy="6559885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 rotWithShape="1">
              <a:blip r:embed="rId11"/>
              <a:stretch>
                <a:fillRect/>
              </a:stretch>
            </p:blipFill>
            <p:spPr>
              <a:xfrm>
                <a:off x="5565331" y="2864623"/>
                <a:ext cx="3477299" cy="6559885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6218444" y="3425223"/>
              <a:ext cx="2227271" cy="797380"/>
              <a:chOff x="6218444" y="3425223"/>
              <a:chExt cx="2227271" cy="797380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 rotWithShape="1">
              <a:blip r:embed="rId12"/>
              <a:stretch>
                <a:fillRect/>
              </a:stretch>
            </p:blipFill>
            <p:spPr>
              <a:xfrm>
                <a:off x="6218444" y="3425223"/>
                <a:ext cx="2227271" cy="797380"/>
              </a:xfrm>
              <a:prstGeom prst="rect">
                <a:avLst/>
              </a:prstGeom>
            </p:spPr>
          </p:pic>
        </p:grpSp>
        <p:pic>
          <p:nvPicPr>
            <p:cNvPr id="19" name="Object 18"/>
            <p:cNvPicPr>
              <a:picLocks noChangeAspect="1"/>
            </p:cNvPicPr>
            <p:nvPr/>
          </p:nvPicPr>
          <p:blipFill rotWithShape="1">
            <a:blip r:embed="rId20"/>
            <a:stretch>
              <a:fillRect/>
            </a:stretch>
          </p:blipFill>
          <p:spPr>
            <a:xfrm>
              <a:off x="5474498" y="3360336"/>
              <a:ext cx="3306036" cy="1062979"/>
            </a:xfrm>
            <a:prstGeom prst="rect">
              <a:avLst/>
            </a:prstGeom>
          </p:spPr>
        </p:pic>
        <p:pic>
          <p:nvPicPr>
            <p:cNvPr id="47" name="Object 46"/>
            <p:cNvPicPr>
              <a:picLocks noChangeAspect="1"/>
            </p:cNvPicPr>
            <p:nvPr/>
          </p:nvPicPr>
          <p:blipFill rotWithShape="1">
            <a:blip r:embed="rId21"/>
            <a:stretch>
              <a:fillRect/>
            </a:stretch>
          </p:blipFill>
          <p:spPr>
            <a:xfrm>
              <a:off x="5857480" y="4178042"/>
              <a:ext cx="2896976" cy="1371424"/>
            </a:xfrm>
            <a:prstGeom prst="rect">
              <a:avLst/>
            </a:prstGeom>
          </p:spPr>
        </p:pic>
        <p:pic>
          <p:nvPicPr>
            <p:cNvPr id="52" name="Object 51"/>
            <p:cNvPicPr>
              <a:picLocks noChangeAspect="1"/>
            </p:cNvPicPr>
            <p:nvPr/>
          </p:nvPicPr>
          <p:blipFill rotWithShape="1">
            <a:blip r:embed="rId22"/>
            <a:stretch>
              <a:fillRect/>
            </a:stretch>
          </p:blipFill>
          <p:spPr>
            <a:xfrm>
              <a:off x="5246412" y="5403793"/>
              <a:ext cx="3836084" cy="850541"/>
            </a:xfrm>
            <a:prstGeom prst="rect">
              <a:avLst/>
            </a:prstGeom>
          </p:spPr>
        </p:pic>
        <p:pic>
          <p:nvPicPr>
            <p:cNvPr id="54" name="Object 53"/>
            <p:cNvPicPr>
              <a:picLocks noChangeAspect="1"/>
            </p:cNvPicPr>
            <p:nvPr/>
          </p:nvPicPr>
          <p:blipFill rotWithShape="1">
            <a:blip r:embed="rId23"/>
            <a:stretch>
              <a:fillRect/>
            </a:stretch>
          </p:blipFill>
          <p:spPr>
            <a:xfrm>
              <a:off x="4480755" y="6292257"/>
              <a:ext cx="4611531" cy="2955874"/>
            </a:xfrm>
            <a:prstGeom prst="rect">
              <a:avLst/>
            </a:prstGeom>
          </p:spPr>
        </p:pic>
      </p:grpSp>
      <p:grpSp>
        <p:nvGrpSpPr>
          <p:cNvPr id="7" name="그룹 6"/>
          <p:cNvGrpSpPr/>
          <p:nvPr/>
        </p:nvGrpSpPr>
        <p:grpSpPr>
          <a:xfrm>
            <a:off x="6249912" y="1909756"/>
            <a:ext cx="2437129" cy="4373257"/>
            <a:chOff x="9374855" y="2864623"/>
            <a:chExt cx="3655693" cy="6559885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9374855" y="2864623"/>
              <a:ext cx="3477299" cy="6559885"/>
              <a:chOff x="9374855" y="2864623"/>
              <a:chExt cx="3477299" cy="6559885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 rotWithShape="1">
              <a:blip r:embed="rId11"/>
              <a:stretch>
                <a:fillRect/>
              </a:stretch>
            </p:blipFill>
            <p:spPr>
              <a:xfrm>
                <a:off x="9374855" y="2864623"/>
                <a:ext cx="3477299" cy="6559885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0027967" y="3425223"/>
              <a:ext cx="2227271" cy="797380"/>
              <a:chOff x="10027967" y="3425223"/>
              <a:chExt cx="2227271" cy="797380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 rotWithShape="1">
              <a:blip r:embed="rId12"/>
              <a:stretch>
                <a:fillRect/>
              </a:stretch>
            </p:blipFill>
            <p:spPr>
              <a:xfrm>
                <a:off x="10027967" y="3425223"/>
                <a:ext cx="2227271" cy="797380"/>
              </a:xfrm>
              <a:prstGeom prst="rect">
                <a:avLst/>
              </a:prstGeom>
            </p:spPr>
          </p:pic>
        </p:grpSp>
        <p:pic>
          <p:nvPicPr>
            <p:cNvPr id="26" name="Object 25"/>
            <p:cNvPicPr>
              <a:picLocks noChangeAspect="1"/>
            </p:cNvPicPr>
            <p:nvPr/>
          </p:nvPicPr>
          <p:blipFill rotWithShape="1">
            <a:blip r:embed="rId24"/>
            <a:stretch>
              <a:fillRect/>
            </a:stretch>
          </p:blipFill>
          <p:spPr>
            <a:xfrm>
              <a:off x="9800527" y="3388908"/>
              <a:ext cx="2808340" cy="1019759"/>
            </a:xfrm>
            <a:prstGeom prst="rect">
              <a:avLst/>
            </a:prstGeom>
          </p:spPr>
        </p:pic>
        <p:pic>
          <p:nvPicPr>
            <p:cNvPr id="48" name="Object 47"/>
            <p:cNvPicPr>
              <a:picLocks noChangeAspect="1"/>
            </p:cNvPicPr>
            <p:nvPr/>
          </p:nvPicPr>
          <p:blipFill rotWithShape="1">
            <a:blip r:embed="rId25"/>
            <a:stretch>
              <a:fillRect/>
            </a:stretch>
          </p:blipFill>
          <p:spPr>
            <a:xfrm>
              <a:off x="9687004" y="4178042"/>
              <a:ext cx="2847985" cy="1371424"/>
            </a:xfrm>
            <a:prstGeom prst="rect">
              <a:avLst/>
            </a:prstGeom>
          </p:spPr>
        </p:pic>
        <p:pic>
          <p:nvPicPr>
            <p:cNvPr id="55" name="Object 54"/>
            <p:cNvPicPr>
              <a:picLocks noChangeAspect="1"/>
            </p:cNvPicPr>
            <p:nvPr/>
          </p:nvPicPr>
          <p:blipFill rotWithShape="1">
            <a:blip r:embed="rId26"/>
            <a:stretch>
              <a:fillRect/>
            </a:stretch>
          </p:blipFill>
          <p:spPr>
            <a:xfrm>
              <a:off x="9432543" y="5436889"/>
              <a:ext cx="3598005" cy="3008376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D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08130" y="321099"/>
            <a:ext cx="11575755" cy="6215812"/>
            <a:chOff x="461041" y="480912"/>
            <a:chExt cx="17363632" cy="932371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461041" y="480912"/>
              <a:ext cx="17363632" cy="9323715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8990" y="365598"/>
            <a:ext cx="1845346" cy="1185308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3486404" y="319997"/>
            <a:ext cx="5117769" cy="1383134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710307" y="1292425"/>
            <a:ext cx="10758638" cy="71429"/>
            <a:chOff x="1065450" y="1938636"/>
            <a:chExt cx="16137957" cy="107143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1065450" y="1938636"/>
              <a:ext cx="16137957" cy="10714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9459347" y="-137159"/>
            <a:ext cx="2919792" cy="1824197"/>
            <a:chOff x="14189011" y="-205739"/>
            <a:chExt cx="4379688" cy="2736295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14189011" y="-205739"/>
              <a:ext cx="4379688" cy="2736295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0140100" y="-145126"/>
            <a:ext cx="1600447" cy="1600447"/>
            <a:chOff x="15210143" y="-217697"/>
            <a:chExt cx="2400669" cy="2400669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15210143" y="-217697"/>
              <a:ext cx="2400669" cy="2400669"/>
            </a:xfrm>
            <a:prstGeom prst="rect">
              <a:avLst/>
            </a:prstGeom>
          </p:spPr>
        </p:pic>
      </p:grpSp>
      <p:pic>
        <p:nvPicPr>
          <p:cNvPr id="45" name="Object 44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8647731" y="3100"/>
            <a:ext cx="4178881" cy="1827505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797477" y="1348515"/>
            <a:ext cx="2120286" cy="541970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1168408" y="1909756"/>
            <a:ext cx="2318199" cy="4373257"/>
            <a:chOff x="13191997" y="2864623"/>
            <a:chExt cx="3477299" cy="6559885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3191997" y="2864623"/>
              <a:ext cx="3477299" cy="6559885"/>
              <a:chOff x="13191997" y="2864623"/>
              <a:chExt cx="3477299" cy="6559885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 rotWithShape="1">
              <a:blip r:embed="rId11"/>
              <a:stretch>
                <a:fillRect/>
              </a:stretch>
            </p:blipFill>
            <p:spPr>
              <a:xfrm>
                <a:off x="13191997" y="2864623"/>
                <a:ext cx="3477299" cy="6559885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3845110" y="3425223"/>
              <a:ext cx="2227271" cy="797380"/>
              <a:chOff x="13845110" y="3425223"/>
              <a:chExt cx="2227271" cy="797380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 rotWithShape="1">
              <a:blip r:embed="rId12"/>
              <a:stretch>
                <a:fillRect/>
              </a:stretch>
            </p:blipFill>
            <p:spPr>
              <a:xfrm>
                <a:off x="13845110" y="3425223"/>
                <a:ext cx="2227271" cy="797380"/>
              </a:xfrm>
              <a:prstGeom prst="rect">
                <a:avLst/>
              </a:prstGeom>
            </p:spPr>
          </p:pic>
        </p:grpSp>
        <p:pic>
          <p:nvPicPr>
            <p:cNvPr id="33" name="Object 32"/>
            <p:cNvPicPr>
              <a:picLocks noChangeAspect="1"/>
            </p:cNvPicPr>
            <p:nvPr/>
          </p:nvPicPr>
          <p:blipFill rotWithShape="1">
            <a:blip r:embed="rId13"/>
            <a:stretch>
              <a:fillRect/>
            </a:stretch>
          </p:blipFill>
          <p:spPr>
            <a:xfrm>
              <a:off x="13266851" y="3360336"/>
              <a:ext cx="3121350" cy="1062979"/>
            </a:xfrm>
            <a:prstGeom prst="rect">
              <a:avLst/>
            </a:prstGeom>
          </p:spPr>
        </p:pic>
        <p:pic>
          <p:nvPicPr>
            <p:cNvPr id="50" name="Object 49"/>
            <p:cNvPicPr>
              <a:picLocks noChangeAspect="1"/>
            </p:cNvPicPr>
            <p:nvPr/>
          </p:nvPicPr>
          <p:blipFill rotWithShape="1">
            <a:blip r:embed="rId14"/>
            <a:stretch>
              <a:fillRect/>
            </a:stretch>
          </p:blipFill>
          <p:spPr>
            <a:xfrm>
              <a:off x="13430670" y="5454471"/>
              <a:ext cx="3164443" cy="2176690"/>
            </a:xfrm>
            <a:prstGeom prst="rect">
              <a:avLst/>
            </a:prstGeom>
          </p:spPr>
        </p:pic>
      </p:grpSp>
      <p:pic>
        <p:nvPicPr>
          <p:cNvPr id="21" name="Picture 2" descr="펀치글러브 | 포켓몬 위키 | Fandom"/>
          <p:cNvPicPr>
            <a:picLocks noChangeAspect="1" noChangeArrowheads="1"/>
          </p:cNvPicPr>
          <p:nvPr/>
        </p:nvPicPr>
        <p:blipFill rotWithShape="1">
          <a:blip r:embed="rId15"/>
          <a:srcRect/>
          <a:stretch>
            <a:fillRect/>
          </a:stretch>
        </p:blipFill>
        <p:spPr>
          <a:xfrm>
            <a:off x="3957017" y="2068193"/>
            <a:ext cx="1184828" cy="1184828"/>
          </a:xfrm>
          <a:prstGeom prst="rect">
            <a:avLst/>
          </a:prstGeom>
          <a:noFill/>
        </p:spPr>
      </p:pic>
      <p:pic>
        <p:nvPicPr>
          <p:cNvPr id="22" name="Picture 4" descr="https://o.remove.bg/downloads/61f77a40-0803-4acd-a3c4-152cb9593c6a/%EC%98%A4%EC%9D%BC-removebg-preview.png"/>
          <p:cNvPicPr>
            <a:picLocks noChangeAspect="1" noChangeArrowheads="1"/>
          </p:cNvPicPr>
          <p:nvPr/>
        </p:nvPicPr>
        <p:blipFill rotWithShape="1">
          <a:blip r:embed="rId16"/>
          <a:srcRect/>
          <a:stretch>
            <a:fillRect/>
          </a:stretch>
        </p:blipFill>
        <p:spPr>
          <a:xfrm>
            <a:off x="5352982" y="1984371"/>
            <a:ext cx="1703925" cy="1419313"/>
          </a:xfrm>
          <a:prstGeom prst="rect">
            <a:avLst/>
          </a:prstGeom>
          <a:noFill/>
        </p:spPr>
      </p:pic>
      <p:pic>
        <p:nvPicPr>
          <p:cNvPr id="23" name="Picture 2" descr="보안 경비원 방패 안티 - Pixabay의 무료 벡터 그래픽 - Pixabay"/>
          <p:cNvPicPr>
            <a:picLocks noChangeAspect="1" noChangeArrowheads="1"/>
          </p:cNvPicPr>
          <p:nvPr/>
        </p:nvPicPr>
        <p:blipFill rotWithShape="1">
          <a:blip r:embed="rId17"/>
          <a:srcRect/>
          <a:stretch>
            <a:fillRect/>
          </a:stretch>
        </p:blipFill>
        <p:spPr>
          <a:xfrm>
            <a:off x="7974208" y="2259279"/>
            <a:ext cx="914609" cy="993742"/>
          </a:xfrm>
          <a:prstGeom prst="rect">
            <a:avLst/>
          </a:prstGeom>
          <a:noFill/>
        </p:spPr>
      </p:pic>
      <p:pic>
        <p:nvPicPr>
          <p:cNvPr id="6146" name="Picture 2" descr="https://o.remove.bg/downloads/fa859012-6942-4cfa-b334-6d5fc219f2b9/urbanbrush-20180718174048065909-removebg-preview.png"/>
          <p:cNvPicPr>
            <a:picLocks noChangeAspect="1" noChangeArrowheads="1"/>
          </p:cNvPicPr>
          <p:nvPr/>
        </p:nvPicPr>
        <p:blipFill rotWithShape="1">
          <a:blip r:embed="rId18"/>
          <a:srcRect/>
          <a:stretch>
            <a:fillRect/>
          </a:stretch>
        </p:blipFill>
        <p:spPr>
          <a:xfrm>
            <a:off x="9649146" y="1970871"/>
            <a:ext cx="1539876" cy="1635125"/>
          </a:xfrm>
          <a:prstGeom prst="rect">
            <a:avLst/>
          </a:prstGeom>
          <a:noFill/>
        </p:spPr>
      </p:pic>
      <p:pic>
        <p:nvPicPr>
          <p:cNvPr id="6148" name="Picture 4" descr="https://o.remove.bg/downloads/18e11795-1390-4b0c-8227-cba0b95b3681/istockphoto-1251639787-612x612-removebg-preview.png"/>
          <p:cNvPicPr>
            <a:picLocks noChangeAspect="1" noChangeArrowheads="1"/>
          </p:cNvPicPr>
          <p:nvPr/>
        </p:nvPicPr>
        <p:blipFill rotWithShape="1">
          <a:blip r:embed="rId19"/>
          <a:srcRect/>
          <a:stretch>
            <a:fillRect/>
          </a:stretch>
        </p:blipFill>
        <p:spPr>
          <a:xfrm>
            <a:off x="3843294" y="3287859"/>
            <a:ext cx="1408417" cy="1408417"/>
          </a:xfrm>
          <a:prstGeom prst="rect">
            <a:avLst/>
          </a:prstGeom>
          <a:noFill/>
        </p:spPr>
      </p:pic>
      <p:pic>
        <p:nvPicPr>
          <p:cNvPr id="6150" name="Picture 6" descr="폭탄 PNG, 일러스트, PSD 및 클립 아트에 대한 무료 다운로드 | Pngtree"/>
          <p:cNvPicPr>
            <a:picLocks noChangeAspect="1" noChangeArrowheads="1"/>
          </p:cNvPicPr>
          <p:nvPr/>
        </p:nvPicPr>
        <p:blipFill rotWithShape="1">
          <a:blip r:embed="rId20"/>
          <a:srcRect/>
          <a:stretch>
            <a:fillRect/>
          </a:stretch>
        </p:blipFill>
        <p:spPr>
          <a:xfrm>
            <a:off x="5692119" y="3231182"/>
            <a:ext cx="1521771" cy="1521771"/>
          </a:xfrm>
          <a:prstGeom prst="rect">
            <a:avLst/>
          </a:prstGeom>
          <a:noFill/>
        </p:spPr>
      </p:pic>
      <p:pic>
        <p:nvPicPr>
          <p:cNvPr id="6154" name="Picture 10" descr="https://o.remove.bg/downloads/8a5cdeca-9bee-423d-98fb-ffb7e9f9e3f6/%EA%B7%B8%EB%A6%BC12-removebg-preview.png"/>
          <p:cNvPicPr>
            <a:picLocks noChangeAspect="1" noChangeArrowheads="1"/>
          </p:cNvPicPr>
          <p:nvPr/>
        </p:nvPicPr>
        <p:blipFill rotWithShape="1">
          <a:blip r:embed="rId21"/>
          <a:srcRect/>
          <a:stretch>
            <a:fillRect/>
          </a:stretch>
        </p:blipFill>
        <p:spPr>
          <a:xfrm>
            <a:off x="7618111" y="3317889"/>
            <a:ext cx="1679620" cy="1679620"/>
          </a:xfrm>
          <a:prstGeom prst="rect">
            <a:avLst/>
          </a:prstGeom>
          <a:noFill/>
        </p:spPr>
      </p:pic>
      <p:pic>
        <p:nvPicPr>
          <p:cNvPr id="6156" name="Picture 12" descr="https://o.remove.bg/downloads/8ebe7380-e4ca-4c16-917f-30db53428319/istockphoto-1201249044-612x612-removebg-preview.png"/>
          <p:cNvPicPr>
            <a:picLocks noChangeAspect="1" noChangeArrowheads="1"/>
          </p:cNvPicPr>
          <p:nvPr/>
        </p:nvPicPr>
        <p:blipFill rotWithShape="1">
          <a:blip r:embed="rId22"/>
          <a:srcRect/>
          <a:stretch>
            <a:fillRect/>
          </a:stretch>
        </p:blipFill>
        <p:spPr>
          <a:xfrm>
            <a:off x="9496311" y="3253020"/>
            <a:ext cx="1845547" cy="1845547"/>
          </a:xfrm>
          <a:prstGeom prst="rect">
            <a:avLst/>
          </a:prstGeom>
          <a:noFill/>
        </p:spPr>
      </p:pic>
      <p:pic>
        <p:nvPicPr>
          <p:cNvPr id="6160" name="Picture 16" descr="https://o.remove.bg/downloads/812c3cea-5f58-406b-a8f6-c7ab2fdc1b81/%EA%B7%B8%EB%A6%BC13-removebg-preview.png"/>
          <p:cNvPicPr>
            <a:picLocks noChangeAspect="1" noChangeArrowheads="1"/>
          </p:cNvPicPr>
          <p:nvPr/>
        </p:nvPicPr>
        <p:blipFill rotWithShape="1">
          <a:blip r:embed="rId23"/>
          <a:srcRect/>
          <a:stretch>
            <a:fillRect/>
          </a:stretch>
        </p:blipFill>
        <p:spPr>
          <a:xfrm>
            <a:off x="3732924" y="4707165"/>
            <a:ext cx="1679670" cy="1679670"/>
          </a:xfrm>
          <a:prstGeom prst="rect">
            <a:avLst/>
          </a:prstGeom>
          <a:noFill/>
        </p:spPr>
      </p:pic>
      <p:pic>
        <p:nvPicPr>
          <p:cNvPr id="6162" name="Picture 18" descr="인간의 신발 발자국 | 무료 아이콘"/>
          <p:cNvPicPr>
            <a:picLocks noChangeAspect="1" noChangeArrowheads="1"/>
          </p:cNvPicPr>
          <p:nvPr/>
        </p:nvPicPr>
        <p:blipFill rotWithShape="1">
          <a:blip r:embed="rId24"/>
          <a:srcRect/>
          <a:stretch>
            <a:fillRect/>
          </a:stretch>
        </p:blipFill>
        <p:spPr>
          <a:xfrm>
            <a:off x="5921501" y="5014866"/>
            <a:ext cx="1127790" cy="1127790"/>
          </a:xfrm>
          <a:prstGeom prst="rect">
            <a:avLst/>
          </a:prstGeom>
          <a:noFill/>
        </p:spPr>
      </p:pic>
      <p:pic>
        <p:nvPicPr>
          <p:cNvPr id="6164" name="Picture 20" descr="실행 중인 신발 아이콘 속도 모션 및 화재 등산길을 2015년에 대한 스톡 벡터 아트 및 기타 이미지 - 2015년, 가죽, 건강한  생활방식 - iStock"/>
          <p:cNvPicPr>
            <a:picLocks noChangeAspect="1" noChangeArrowheads="1"/>
          </p:cNvPicPr>
          <p:nvPr/>
        </p:nvPicPr>
        <p:blipFill rotWithShape="1">
          <a:blip r:embed="rId25"/>
          <a:srcRect l="19470" r="9870" b="34330"/>
          <a:stretch>
            <a:fillRect/>
          </a:stretch>
        </p:blipFill>
        <p:spPr>
          <a:xfrm>
            <a:off x="7757324" y="5297027"/>
            <a:ext cx="1348390" cy="755082"/>
          </a:xfrm>
          <a:prstGeom prst="rect">
            <a:avLst/>
          </a:prstGeom>
          <a:noFill/>
        </p:spPr>
      </p:pic>
      <p:pic>
        <p:nvPicPr>
          <p:cNvPr id="6166" name="Picture 22" descr="변기 막혔을 때 뚫는 5 가지 방법 - IT 수집가"/>
          <p:cNvPicPr>
            <a:picLocks noChangeAspect="1" noChangeArrowheads="1"/>
          </p:cNvPicPr>
          <p:nvPr/>
        </p:nvPicPr>
        <p:blipFill rotWithShape="1">
          <a:blip r:embed="rId26"/>
          <a:srcRect/>
          <a:stretch>
            <a:fillRect/>
          </a:stretch>
        </p:blipFill>
        <p:spPr>
          <a:xfrm>
            <a:off x="9949402" y="4997506"/>
            <a:ext cx="1029090" cy="1174449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32AD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07367" y="320613"/>
            <a:ext cx="11575755" cy="6215812"/>
            <a:chOff x="461041" y="480912"/>
            <a:chExt cx="17363632" cy="932371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461041" y="480912"/>
              <a:ext cx="17363632" cy="932371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624080" y="322045"/>
            <a:ext cx="4686740" cy="138313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10307" y="1292425"/>
            <a:ext cx="10758638" cy="71429"/>
            <a:chOff x="1065450" y="1938636"/>
            <a:chExt cx="16137957" cy="10714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1065450" y="1938636"/>
              <a:ext cx="16137957" cy="10714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009532" y="1918796"/>
            <a:ext cx="3688250" cy="3046985"/>
            <a:chOff x="10514286" y="2878185"/>
            <a:chExt cx="5532374" cy="457047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10514286" y="2878185"/>
              <a:ext cx="5532374" cy="457047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77042" y="1918796"/>
            <a:ext cx="5368112" cy="3019563"/>
            <a:chOff x="1465555" y="2878185"/>
            <a:chExt cx="8052167" cy="452934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1465555" y="2878185"/>
              <a:ext cx="8052167" cy="4529344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7286423" y="5378155"/>
            <a:ext cx="3074825" cy="694207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7620004" y="3022607"/>
            <a:ext cx="508001" cy="355600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704"/>
          </a:p>
        </p:txBody>
      </p:sp>
      <p:pic>
        <p:nvPicPr>
          <p:cNvPr id="1005" name="Object 14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2082804" y="5379223"/>
            <a:ext cx="2886812" cy="6952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C8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53797" y="423959"/>
            <a:ext cx="11282894" cy="6016610"/>
            <a:chOff x="680687" y="635938"/>
            <a:chExt cx="16924340" cy="902491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80687" y="635938"/>
              <a:ext cx="16924340" cy="902491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68691" y="2264080"/>
            <a:ext cx="10450983" cy="2145294"/>
            <a:chOff x="1303036" y="3396110"/>
            <a:chExt cx="15676475" cy="321794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1303036" y="3396110"/>
              <a:ext cx="15676475" cy="321794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-2916089" y="1332031"/>
            <a:ext cx="17790190" cy="635935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208320" y="4860886"/>
            <a:ext cx="1438300" cy="961865"/>
            <a:chOff x="10812469" y="7291320"/>
            <a:chExt cx="2157451" cy="144279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 rot="1380000">
              <a:off x="10812469" y="7291320"/>
              <a:ext cx="2157451" cy="144279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519288" y="1028114"/>
            <a:ext cx="1235504" cy="826244"/>
            <a:chOff x="3778923" y="1542165"/>
            <a:chExt cx="1853254" cy="123936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 rot="20460000">
              <a:off x="3778923" y="1542165"/>
              <a:ext cx="1853254" cy="123936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630446" y="849501"/>
            <a:ext cx="903364" cy="1575866"/>
            <a:chOff x="12945661" y="1274246"/>
            <a:chExt cx="1355043" cy="236379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12945661" y="1274246"/>
              <a:ext cx="1355043" cy="236379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896434" y="4553885"/>
            <a:ext cx="903364" cy="1575866"/>
            <a:chOff x="2844643" y="6830820"/>
            <a:chExt cx="1355043" cy="236379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 rotWithShape="1">
            <a:blip r:embed="rId9"/>
            <a:stretch>
              <a:fillRect/>
            </a:stretch>
          </p:blipFill>
          <p:spPr>
            <a:xfrm>
              <a:off x="2844643" y="6830820"/>
              <a:ext cx="1355043" cy="2363797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직사각형 53"/>
          <p:cNvSpPr/>
          <p:nvPr/>
        </p:nvSpPr>
        <p:spPr>
          <a:xfrm rot="1282351">
            <a:off x="7185310" y="900924"/>
            <a:ext cx="3333946" cy="550416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801"/>
          </a:p>
        </p:txBody>
      </p:sp>
      <p:sp>
        <p:nvSpPr>
          <p:cNvPr id="53" name="직사각형 52"/>
          <p:cNvSpPr/>
          <p:nvPr/>
        </p:nvSpPr>
        <p:spPr>
          <a:xfrm rot="19716360">
            <a:off x="2235532" y="1093959"/>
            <a:ext cx="3333946" cy="550416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801"/>
          </a:p>
        </p:txBody>
      </p:sp>
      <p:sp>
        <p:nvSpPr>
          <p:cNvPr id="52" name="직사각형 51"/>
          <p:cNvSpPr/>
          <p:nvPr/>
        </p:nvSpPr>
        <p:spPr>
          <a:xfrm rot="9802517">
            <a:off x="7112119" y="5491188"/>
            <a:ext cx="3540452" cy="550416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801"/>
          </a:p>
        </p:txBody>
      </p:sp>
      <p:sp>
        <p:nvSpPr>
          <p:cNvPr id="14" name="직사각형 13"/>
          <p:cNvSpPr/>
          <p:nvPr/>
        </p:nvSpPr>
        <p:spPr>
          <a:xfrm>
            <a:off x="6728156" y="4415830"/>
            <a:ext cx="3663518" cy="550416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801"/>
          </a:p>
        </p:txBody>
      </p:sp>
      <p:sp>
        <p:nvSpPr>
          <p:cNvPr id="15" name="직사각형 14"/>
          <p:cNvSpPr/>
          <p:nvPr/>
        </p:nvSpPr>
        <p:spPr>
          <a:xfrm>
            <a:off x="6728156" y="3266420"/>
            <a:ext cx="3663518" cy="550416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801"/>
          </a:p>
        </p:txBody>
      </p:sp>
      <p:sp>
        <p:nvSpPr>
          <p:cNvPr id="16" name="직사각형 15"/>
          <p:cNvSpPr/>
          <p:nvPr/>
        </p:nvSpPr>
        <p:spPr>
          <a:xfrm>
            <a:off x="6728156" y="2218039"/>
            <a:ext cx="3663518" cy="550416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801"/>
          </a:p>
        </p:txBody>
      </p:sp>
      <p:sp>
        <p:nvSpPr>
          <p:cNvPr id="6" name="직사각형 5"/>
          <p:cNvSpPr/>
          <p:nvPr/>
        </p:nvSpPr>
        <p:spPr>
          <a:xfrm>
            <a:off x="2462445" y="2170314"/>
            <a:ext cx="3663518" cy="550416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801"/>
          </a:p>
        </p:txBody>
      </p:sp>
      <p:sp>
        <p:nvSpPr>
          <p:cNvPr id="12" name="직사각형 11"/>
          <p:cNvSpPr/>
          <p:nvPr/>
        </p:nvSpPr>
        <p:spPr>
          <a:xfrm>
            <a:off x="2432482" y="3155734"/>
            <a:ext cx="3663518" cy="550416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801"/>
          </a:p>
        </p:txBody>
      </p:sp>
      <p:sp>
        <p:nvSpPr>
          <p:cNvPr id="13" name="직사각형 12"/>
          <p:cNvSpPr/>
          <p:nvPr/>
        </p:nvSpPr>
        <p:spPr>
          <a:xfrm>
            <a:off x="2349626" y="4292606"/>
            <a:ext cx="3663518" cy="550416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801"/>
          </a:p>
        </p:txBody>
      </p:sp>
      <p:sp>
        <p:nvSpPr>
          <p:cNvPr id="51" name="직사각형 50"/>
          <p:cNvSpPr/>
          <p:nvPr/>
        </p:nvSpPr>
        <p:spPr>
          <a:xfrm rot="1646041">
            <a:off x="2282231" y="5158924"/>
            <a:ext cx="3054222" cy="550416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801"/>
          </a:p>
        </p:txBody>
      </p:sp>
      <p:sp>
        <p:nvSpPr>
          <p:cNvPr id="5" name="직사각형 4"/>
          <p:cNvSpPr/>
          <p:nvPr/>
        </p:nvSpPr>
        <p:spPr>
          <a:xfrm>
            <a:off x="1376047" y="2001106"/>
            <a:ext cx="1305018" cy="300953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801"/>
          </a:p>
        </p:txBody>
      </p:sp>
      <p:sp>
        <p:nvSpPr>
          <p:cNvPr id="9" name="직사각형 8"/>
          <p:cNvSpPr/>
          <p:nvPr/>
        </p:nvSpPr>
        <p:spPr>
          <a:xfrm>
            <a:off x="5681719" y="838207"/>
            <a:ext cx="1305018" cy="5335329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801"/>
          </a:p>
        </p:txBody>
      </p:sp>
      <p:sp>
        <p:nvSpPr>
          <p:cNvPr id="10" name="직사각형 9"/>
          <p:cNvSpPr/>
          <p:nvPr/>
        </p:nvSpPr>
        <p:spPr>
          <a:xfrm>
            <a:off x="9987385" y="1380199"/>
            <a:ext cx="1822143" cy="4252405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801"/>
          </a:p>
        </p:txBody>
      </p:sp>
      <p:pic>
        <p:nvPicPr>
          <p:cNvPr id="17" name="Picture 10" descr="돈과 뭉치의 그림 – 무료 일러스트 소재집 KuKuKeKe"/>
          <p:cNvPicPr>
            <a:picLocks noChangeAspect="1" noChangeArrowheads="1"/>
          </p:cNvPicPr>
          <p:nvPr/>
        </p:nvPicPr>
        <p:blipFill rotWithShape="1">
          <a:blip r:embed="rId2"/>
          <a:srcRect l="9380" t="16310" r="9060" b="17120"/>
          <a:stretch>
            <a:fillRect/>
          </a:stretch>
        </p:blipFill>
        <p:spPr>
          <a:xfrm>
            <a:off x="11224782" y="2469964"/>
            <a:ext cx="426687" cy="266891"/>
          </a:xfrm>
          <a:prstGeom prst="rect">
            <a:avLst/>
          </a:prstGeom>
          <a:noFill/>
        </p:spPr>
      </p:pic>
      <p:pic>
        <p:nvPicPr>
          <p:cNvPr id="18" name="Picture 10" descr="돈과 뭉치의 그림 – 무료 일러스트 소재집 KuKuKeKe"/>
          <p:cNvPicPr>
            <a:picLocks noChangeAspect="1" noChangeArrowheads="1"/>
          </p:cNvPicPr>
          <p:nvPr/>
        </p:nvPicPr>
        <p:blipFill rotWithShape="1">
          <a:blip r:embed="rId2"/>
          <a:srcRect l="9380" t="16310" r="9060" b="17120"/>
          <a:stretch>
            <a:fillRect/>
          </a:stretch>
        </p:blipFill>
        <p:spPr>
          <a:xfrm>
            <a:off x="10946525" y="2888846"/>
            <a:ext cx="426687" cy="266891"/>
          </a:xfrm>
          <a:prstGeom prst="rect">
            <a:avLst/>
          </a:prstGeom>
          <a:noFill/>
        </p:spPr>
      </p:pic>
      <p:pic>
        <p:nvPicPr>
          <p:cNvPr id="19" name="Picture 10" descr="돈과 뭉치의 그림 – 무료 일러스트 소재집 KuKuKeKe"/>
          <p:cNvPicPr>
            <a:picLocks noChangeAspect="1" noChangeArrowheads="1"/>
          </p:cNvPicPr>
          <p:nvPr/>
        </p:nvPicPr>
        <p:blipFill rotWithShape="1">
          <a:blip r:embed="rId2"/>
          <a:srcRect l="9380" t="16310" r="9060" b="17120"/>
          <a:stretch>
            <a:fillRect/>
          </a:stretch>
        </p:blipFill>
        <p:spPr>
          <a:xfrm>
            <a:off x="11364963" y="3404030"/>
            <a:ext cx="426687" cy="266891"/>
          </a:xfrm>
          <a:prstGeom prst="rect">
            <a:avLst/>
          </a:prstGeom>
          <a:noFill/>
        </p:spPr>
      </p:pic>
      <p:pic>
        <p:nvPicPr>
          <p:cNvPr id="20" name="Picture 10" descr="돈과 뭉치의 그림 – 무료 일러스트 소재집 KuKuKeKe"/>
          <p:cNvPicPr>
            <a:picLocks noChangeAspect="1" noChangeArrowheads="1"/>
          </p:cNvPicPr>
          <p:nvPr/>
        </p:nvPicPr>
        <p:blipFill rotWithShape="1">
          <a:blip r:embed="rId2"/>
          <a:srcRect l="9380" t="16310" r="9060" b="17120"/>
          <a:stretch>
            <a:fillRect/>
          </a:stretch>
        </p:blipFill>
        <p:spPr>
          <a:xfrm>
            <a:off x="10780529" y="1951151"/>
            <a:ext cx="426687" cy="266891"/>
          </a:xfrm>
          <a:prstGeom prst="rect">
            <a:avLst/>
          </a:prstGeom>
          <a:noFill/>
        </p:spPr>
      </p:pic>
      <p:pic>
        <p:nvPicPr>
          <p:cNvPr id="21" name="Picture 10" descr="돈과 뭉치의 그림 – 무료 일러스트 소재집 KuKuKeKe"/>
          <p:cNvPicPr>
            <a:picLocks noChangeAspect="1" noChangeArrowheads="1"/>
          </p:cNvPicPr>
          <p:nvPr/>
        </p:nvPicPr>
        <p:blipFill rotWithShape="1">
          <a:blip r:embed="rId2"/>
          <a:srcRect l="9380" t="16310" r="9060" b="17120"/>
          <a:stretch>
            <a:fillRect/>
          </a:stretch>
        </p:blipFill>
        <p:spPr>
          <a:xfrm>
            <a:off x="10375720" y="3784699"/>
            <a:ext cx="426687" cy="266891"/>
          </a:xfrm>
          <a:prstGeom prst="rect">
            <a:avLst/>
          </a:prstGeom>
          <a:noFill/>
        </p:spPr>
      </p:pic>
      <p:pic>
        <p:nvPicPr>
          <p:cNvPr id="22" name="Picture 10" descr="돈과 뭉치의 그림 – 무료 일러스트 소재집 KuKuKeKe"/>
          <p:cNvPicPr>
            <a:picLocks noChangeAspect="1" noChangeArrowheads="1"/>
          </p:cNvPicPr>
          <p:nvPr/>
        </p:nvPicPr>
        <p:blipFill rotWithShape="1">
          <a:blip r:embed="rId2"/>
          <a:srcRect l="9380" t="16310" r="9060" b="17120"/>
          <a:stretch>
            <a:fillRect/>
          </a:stretch>
        </p:blipFill>
        <p:spPr>
          <a:xfrm>
            <a:off x="11253527" y="4292607"/>
            <a:ext cx="426687" cy="266891"/>
          </a:xfrm>
          <a:prstGeom prst="rect">
            <a:avLst/>
          </a:prstGeom>
          <a:noFill/>
        </p:spPr>
      </p:pic>
      <p:pic>
        <p:nvPicPr>
          <p:cNvPr id="23" name="Picture 10" descr="돈과 뭉치의 그림 – 무료 일러스트 소재집 KuKuKeKe"/>
          <p:cNvPicPr>
            <a:picLocks noChangeAspect="1" noChangeArrowheads="1"/>
          </p:cNvPicPr>
          <p:nvPr/>
        </p:nvPicPr>
        <p:blipFill rotWithShape="1">
          <a:blip r:embed="rId2"/>
          <a:srcRect l="9380" t="16310" r="9060" b="17120"/>
          <a:stretch>
            <a:fillRect/>
          </a:stretch>
        </p:blipFill>
        <p:spPr>
          <a:xfrm>
            <a:off x="10615050" y="4939264"/>
            <a:ext cx="426687" cy="266891"/>
          </a:xfrm>
          <a:prstGeom prst="rect">
            <a:avLst/>
          </a:prstGeom>
          <a:noFill/>
        </p:spPr>
      </p:pic>
      <p:pic>
        <p:nvPicPr>
          <p:cNvPr id="24" name="Picture 10" descr="돈과 뭉치의 그림 – 무료 일러스트 소재집 KuKuKeKe"/>
          <p:cNvPicPr>
            <a:picLocks noChangeAspect="1" noChangeArrowheads="1"/>
          </p:cNvPicPr>
          <p:nvPr/>
        </p:nvPicPr>
        <p:blipFill rotWithShape="1">
          <a:blip r:embed="rId2"/>
          <a:srcRect l="9380" t="16310" r="9060" b="17120"/>
          <a:stretch>
            <a:fillRect/>
          </a:stretch>
        </p:blipFill>
        <p:spPr>
          <a:xfrm>
            <a:off x="10765143" y="4159162"/>
            <a:ext cx="426687" cy="266891"/>
          </a:xfrm>
          <a:prstGeom prst="rect">
            <a:avLst/>
          </a:prstGeom>
          <a:noFill/>
        </p:spPr>
      </p:pic>
      <p:pic>
        <p:nvPicPr>
          <p:cNvPr id="25" name="Picture 10" descr="돈과 뭉치의 그림 – 무료 일러스트 소재집 KuKuKeKe"/>
          <p:cNvPicPr>
            <a:picLocks noChangeAspect="1" noChangeArrowheads="1"/>
          </p:cNvPicPr>
          <p:nvPr/>
        </p:nvPicPr>
        <p:blipFill rotWithShape="1">
          <a:blip r:embed="rId2"/>
          <a:srcRect l="9380" t="16310" r="9060" b="17120"/>
          <a:stretch>
            <a:fillRect/>
          </a:stretch>
        </p:blipFill>
        <p:spPr>
          <a:xfrm>
            <a:off x="11249079" y="5027188"/>
            <a:ext cx="426687" cy="266891"/>
          </a:xfrm>
          <a:prstGeom prst="rect">
            <a:avLst/>
          </a:prstGeom>
          <a:noFill/>
        </p:spPr>
      </p:pic>
      <p:pic>
        <p:nvPicPr>
          <p:cNvPr id="26" name="Picture 10" descr="돈과 뭉치의 그림 – 무료 일러스트 소재집 KuKuKeKe"/>
          <p:cNvPicPr>
            <a:picLocks noChangeAspect="1" noChangeArrowheads="1"/>
          </p:cNvPicPr>
          <p:nvPr/>
        </p:nvPicPr>
        <p:blipFill rotWithShape="1">
          <a:blip r:embed="rId2"/>
          <a:srcRect l="9380" t="16310" r="9060" b="17120"/>
          <a:stretch>
            <a:fillRect/>
          </a:stretch>
        </p:blipFill>
        <p:spPr>
          <a:xfrm>
            <a:off x="11191828" y="1860095"/>
            <a:ext cx="426687" cy="266891"/>
          </a:xfrm>
          <a:prstGeom prst="rect">
            <a:avLst/>
          </a:prstGeom>
          <a:noFill/>
        </p:spPr>
      </p:pic>
      <p:pic>
        <p:nvPicPr>
          <p:cNvPr id="8" name="그래픽 7" descr="범선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 flipH="1">
            <a:off x="975" y="2632594"/>
            <a:ext cx="1477577" cy="1477577"/>
          </a:xfrm>
          <a:prstGeom prst="rect">
            <a:avLst/>
          </a:prstGeom>
        </p:spPr>
      </p:pic>
      <p:grpSp>
        <p:nvGrpSpPr>
          <p:cNvPr id="32" name="그룹 31"/>
          <p:cNvGrpSpPr/>
          <p:nvPr/>
        </p:nvGrpSpPr>
        <p:grpSpPr>
          <a:xfrm>
            <a:off x="1433858" y="1768047"/>
            <a:ext cx="657033" cy="774719"/>
            <a:chOff x="2224908" y="2913638"/>
            <a:chExt cx="985548" cy="1162077"/>
          </a:xfrm>
        </p:grpSpPr>
        <p:sp>
          <p:nvSpPr>
            <p:cNvPr id="33" name="타원 32"/>
            <p:cNvSpPr/>
            <p:nvPr/>
          </p:nvSpPr>
          <p:spPr>
            <a:xfrm>
              <a:off x="2224908" y="3860377"/>
              <a:ext cx="985547" cy="215338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704">
                <a:highlight>
                  <a:srgbClr val="FFFF00"/>
                </a:highlight>
              </a:endParaRPr>
            </a:p>
          </p:txBody>
        </p:sp>
        <p:pic>
          <p:nvPicPr>
            <p:cNvPr id="35" name="그림 34"/>
            <p:cNvPicPr>
              <a:picLocks noChangeAspect="1"/>
            </p:cNvPicPr>
            <p:nvPr/>
          </p:nvPicPr>
          <p:blipFill rotWithShape="1">
            <a:blip r:embed="rId4">
              <a:duotone>
                <a:prstClr val="black"/>
                <a:srgbClr val="FFFF00">
                  <a:tint val="45000"/>
                  <a:satMod val="400000"/>
                </a:srgbClr>
              </a:duotone>
            </a:blip>
            <a:stretch>
              <a:fillRect/>
            </a:stretch>
          </p:blipFill>
          <p:spPr>
            <a:xfrm>
              <a:off x="2286990" y="2913638"/>
              <a:ext cx="923466" cy="1099698"/>
            </a:xfrm>
            <a:prstGeom prst="rect">
              <a:avLst/>
            </a:prstGeom>
          </p:spPr>
        </p:pic>
      </p:grpSp>
      <p:grpSp>
        <p:nvGrpSpPr>
          <p:cNvPr id="36" name="그룹 35"/>
          <p:cNvGrpSpPr/>
          <p:nvPr/>
        </p:nvGrpSpPr>
        <p:grpSpPr>
          <a:xfrm>
            <a:off x="1920535" y="2356310"/>
            <a:ext cx="657033" cy="768961"/>
            <a:chOff x="2784149" y="4266402"/>
            <a:chExt cx="985547" cy="1153441"/>
          </a:xfrm>
        </p:grpSpPr>
        <p:sp>
          <p:nvSpPr>
            <p:cNvPr id="37" name="타원 36"/>
            <p:cNvSpPr/>
            <p:nvPr/>
          </p:nvSpPr>
          <p:spPr>
            <a:xfrm>
              <a:off x="2784149" y="5204505"/>
              <a:ext cx="985547" cy="215338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704"/>
            </a:p>
          </p:txBody>
        </p:sp>
        <p:pic>
          <p:nvPicPr>
            <p:cNvPr id="38" name="그림 37"/>
            <p:cNvPicPr>
              <a:picLocks noChangeAspect="1"/>
            </p:cNvPicPr>
            <p:nvPr/>
          </p:nvPicPr>
          <p:blipFill rotWithShape="1">
            <a:blip r:embed="rId4">
              <a:duotone>
                <a:prstClr val="black"/>
                <a:srgbClr val="C00000">
                  <a:tint val="45000"/>
                  <a:satMod val="400000"/>
                </a:srgbClr>
              </a:duotone>
            </a:blip>
            <a:stretch>
              <a:fillRect/>
            </a:stretch>
          </p:blipFill>
          <p:spPr>
            <a:xfrm>
              <a:off x="2836705" y="4266402"/>
              <a:ext cx="923466" cy="1099698"/>
            </a:xfrm>
            <a:prstGeom prst="rect">
              <a:avLst/>
            </a:prstGeom>
          </p:spPr>
        </p:pic>
      </p:grpSp>
      <p:grpSp>
        <p:nvGrpSpPr>
          <p:cNvPr id="39" name="그룹 38"/>
          <p:cNvGrpSpPr/>
          <p:nvPr/>
        </p:nvGrpSpPr>
        <p:grpSpPr>
          <a:xfrm>
            <a:off x="1877544" y="3146682"/>
            <a:ext cx="657033" cy="781568"/>
            <a:chOff x="2805664" y="5897571"/>
            <a:chExt cx="985547" cy="1172352"/>
          </a:xfrm>
        </p:grpSpPr>
        <p:sp>
          <p:nvSpPr>
            <p:cNvPr id="40" name="타원 39"/>
            <p:cNvSpPr/>
            <p:nvPr/>
          </p:nvSpPr>
          <p:spPr>
            <a:xfrm>
              <a:off x="2805664" y="6854585"/>
              <a:ext cx="985547" cy="2153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704"/>
            </a:p>
          </p:txBody>
        </p:sp>
        <p:pic>
          <p:nvPicPr>
            <p:cNvPr id="41" name="그림 40"/>
            <p:cNvPicPr>
              <a:picLocks noChangeAspect="1"/>
            </p:cNvPicPr>
            <p:nvPr/>
          </p:nvPicPr>
          <p:blipFill rotWithShape="1">
            <a:blip r:embed="rId4">
              <a:duotone>
                <a:prstClr val="black"/>
                <a:srgbClr val="00B050">
                  <a:tint val="45000"/>
                  <a:satMod val="400000"/>
                </a:srgbClr>
              </a:duotone>
            </a:blip>
            <a:stretch>
              <a:fillRect/>
            </a:stretch>
          </p:blipFill>
          <p:spPr>
            <a:xfrm>
              <a:off x="2846230" y="5897571"/>
              <a:ext cx="923466" cy="1099698"/>
            </a:xfrm>
            <a:prstGeom prst="rect">
              <a:avLst/>
            </a:prstGeom>
          </p:spPr>
        </p:pic>
      </p:grpSp>
      <p:grpSp>
        <p:nvGrpSpPr>
          <p:cNvPr id="42" name="그룹 41"/>
          <p:cNvGrpSpPr/>
          <p:nvPr/>
        </p:nvGrpSpPr>
        <p:grpSpPr>
          <a:xfrm>
            <a:off x="1488436" y="4019743"/>
            <a:ext cx="657033" cy="752182"/>
            <a:chOff x="2255949" y="7513318"/>
            <a:chExt cx="985547" cy="1128273"/>
          </a:xfrm>
        </p:grpSpPr>
        <p:sp>
          <p:nvSpPr>
            <p:cNvPr id="43" name="타원 42"/>
            <p:cNvSpPr/>
            <p:nvPr/>
          </p:nvSpPr>
          <p:spPr>
            <a:xfrm>
              <a:off x="2255949" y="8426253"/>
              <a:ext cx="985547" cy="215338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704"/>
            </a:p>
          </p:txBody>
        </p:sp>
        <p:pic>
          <p:nvPicPr>
            <p:cNvPr id="44" name="그림 43"/>
            <p:cNvPicPr>
              <a:picLocks noChangeAspect="1"/>
            </p:cNvPicPr>
            <p:nvPr/>
          </p:nvPicPr>
          <p:blipFill rotWithShape="1">
            <a:blip r:embed="rId4">
              <a:duotone>
                <a:prstClr val="black"/>
                <a:srgbClr val="002060">
                  <a:tint val="45000"/>
                  <a:satMod val="400000"/>
                </a:srgbClr>
              </a:duotone>
            </a:blip>
            <a:stretch>
              <a:fillRect/>
            </a:stretch>
          </p:blipFill>
          <p:spPr>
            <a:xfrm>
              <a:off x="2299571" y="7513318"/>
              <a:ext cx="923466" cy="1099698"/>
            </a:xfrm>
            <a:prstGeom prst="rect">
              <a:avLst/>
            </a:prstGeom>
          </p:spPr>
        </p:pic>
      </p:grpSp>
      <p:sp>
        <p:nvSpPr>
          <p:cNvPr id="45" name="직사각형 44"/>
          <p:cNvSpPr/>
          <p:nvPr/>
        </p:nvSpPr>
        <p:spPr>
          <a:xfrm rot="16200000">
            <a:off x="5890746" y="4903197"/>
            <a:ext cx="886958" cy="2612174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801"/>
          </a:p>
        </p:txBody>
      </p:sp>
      <p:sp>
        <p:nvSpPr>
          <p:cNvPr id="46" name="직사각형 45"/>
          <p:cNvSpPr/>
          <p:nvPr/>
        </p:nvSpPr>
        <p:spPr>
          <a:xfrm rot="16200000">
            <a:off x="5890746" y="-735603"/>
            <a:ext cx="886958" cy="2612174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801"/>
          </a:p>
        </p:txBody>
      </p:sp>
      <p:pic>
        <p:nvPicPr>
          <p:cNvPr id="47" name="Picture 2" descr="상자 아이콘 에 Office Vol.7Icons"/>
          <p:cNvPicPr>
            <a:picLocks noChangeAspect="1" noChangeArrowheads="1"/>
          </p:cNvPicPr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5384804" y="319173"/>
            <a:ext cx="440486" cy="440486"/>
          </a:xfrm>
          <a:prstGeom prst="rect">
            <a:avLst/>
          </a:prstGeom>
          <a:noFill/>
        </p:spPr>
      </p:pic>
      <p:pic>
        <p:nvPicPr>
          <p:cNvPr id="48" name="Picture 2" descr="상자 아이콘 에 Office Vol.7Icons"/>
          <p:cNvPicPr>
            <a:picLocks noChangeAspect="1" noChangeArrowheads="1"/>
          </p:cNvPicPr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6908806" y="322772"/>
            <a:ext cx="440486" cy="440486"/>
          </a:xfrm>
          <a:prstGeom prst="rect">
            <a:avLst/>
          </a:prstGeom>
          <a:noFill/>
        </p:spPr>
      </p:pic>
      <p:pic>
        <p:nvPicPr>
          <p:cNvPr id="49" name="Picture 2" descr="상자 아이콘 에 Office Vol.7Icons"/>
          <p:cNvPicPr>
            <a:picLocks noChangeAspect="1" noChangeArrowheads="1"/>
          </p:cNvPicPr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5241231" y="5962339"/>
            <a:ext cx="440486" cy="440486"/>
          </a:xfrm>
          <a:prstGeom prst="rect">
            <a:avLst/>
          </a:prstGeom>
          <a:noFill/>
        </p:spPr>
      </p:pic>
      <p:pic>
        <p:nvPicPr>
          <p:cNvPr id="50" name="Picture 2" descr="상자 아이콘 에 Office Vol.7Icons"/>
          <p:cNvPicPr>
            <a:picLocks noChangeAspect="1" noChangeArrowheads="1"/>
          </p:cNvPicPr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6961799" y="5980603"/>
            <a:ext cx="440486" cy="440486"/>
          </a:xfrm>
          <a:prstGeom prst="rect">
            <a:avLst/>
          </a:prstGeom>
          <a:noFill/>
        </p:spPr>
      </p:pic>
      <p:pic>
        <p:nvPicPr>
          <p:cNvPr id="55" name="Picture 10" descr="돈과 뭉치의 그림 – 무료 일러스트 소재집 KuKuKeKe"/>
          <p:cNvPicPr>
            <a:picLocks noChangeAspect="1" noChangeArrowheads="1"/>
          </p:cNvPicPr>
          <p:nvPr/>
        </p:nvPicPr>
        <p:blipFill rotWithShape="1">
          <a:blip r:embed="rId2"/>
          <a:srcRect l="9380" t="16310" r="9060" b="17120"/>
          <a:stretch>
            <a:fillRect/>
          </a:stretch>
        </p:blipFill>
        <p:spPr>
          <a:xfrm>
            <a:off x="10367802" y="2547558"/>
            <a:ext cx="426687" cy="266891"/>
          </a:xfrm>
          <a:prstGeom prst="rect">
            <a:avLst/>
          </a:prstGeom>
          <a:noFill/>
        </p:spPr>
      </p:pic>
      <p:pic>
        <p:nvPicPr>
          <p:cNvPr id="56" name="Picture 10" descr="돈과 뭉치의 그림 – 무료 일러스트 소재집 KuKuKeKe"/>
          <p:cNvPicPr>
            <a:picLocks noChangeAspect="1" noChangeArrowheads="1"/>
          </p:cNvPicPr>
          <p:nvPr/>
        </p:nvPicPr>
        <p:blipFill rotWithShape="1">
          <a:blip r:embed="rId2"/>
          <a:srcRect l="9380" t="16310" r="9060" b="17120"/>
          <a:stretch>
            <a:fillRect/>
          </a:stretch>
        </p:blipFill>
        <p:spPr>
          <a:xfrm>
            <a:off x="10193246" y="3104496"/>
            <a:ext cx="426687" cy="266891"/>
          </a:xfrm>
          <a:prstGeom prst="rect">
            <a:avLst/>
          </a:prstGeom>
          <a:noFill/>
        </p:spPr>
      </p:pic>
      <p:sp>
        <p:nvSpPr>
          <p:cNvPr id="57" name="순서도: 지연 8"/>
          <p:cNvSpPr/>
          <p:nvPr/>
        </p:nvSpPr>
        <p:spPr>
          <a:xfrm>
            <a:off x="1096433" y="2667004"/>
            <a:ext cx="732367" cy="1524001"/>
          </a:xfrm>
          <a:prstGeom prst="flowChartDelay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en-US" altLang="ko-KR" sz="2667">
                <a:solidFill>
                  <a:sysClr val="windowText" lastClr="000000"/>
                </a:solidFill>
                <a:latin typeface="나눔스퀘어라운드 ExtraBold"/>
                <a:ea typeface="나눔스퀘어라운드 ExtraBold"/>
              </a:rPr>
              <a:t>\</a:t>
            </a:r>
            <a:endParaRPr lang="ko-KR" altLang="en-US" sz="2667">
              <a:solidFill>
                <a:sysClr val="windowText" lastClr="000000"/>
              </a:solidFill>
              <a:latin typeface="나눔스퀘어라운드 ExtraBold"/>
              <a:ea typeface="나눔스퀘어라운드 ExtraBol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0" descr="돈과 뭉치의 그림 – 무료 일러스트 소재집 KuKuKeKe"/>
          <p:cNvPicPr>
            <a:picLocks noChangeAspect="1" noChangeArrowheads="1"/>
          </p:cNvPicPr>
          <p:nvPr/>
        </p:nvPicPr>
        <p:blipFill rotWithShape="1">
          <a:blip r:embed="rId2"/>
          <a:srcRect l="9380" t="16310" r="9060" b="17120"/>
          <a:stretch>
            <a:fillRect/>
          </a:stretch>
        </p:blipFill>
        <p:spPr>
          <a:xfrm>
            <a:off x="6375538" y="2596261"/>
            <a:ext cx="426687" cy="266891"/>
          </a:xfrm>
          <a:prstGeom prst="rect">
            <a:avLst/>
          </a:prstGeom>
          <a:noFill/>
        </p:spPr>
      </p:pic>
      <p:pic>
        <p:nvPicPr>
          <p:cNvPr id="18" name="Picture 10" descr="돈과 뭉치의 그림 – 무료 일러스트 소재집 KuKuKeKe"/>
          <p:cNvPicPr>
            <a:picLocks noChangeAspect="1" noChangeArrowheads="1"/>
          </p:cNvPicPr>
          <p:nvPr/>
        </p:nvPicPr>
        <p:blipFill rotWithShape="1">
          <a:blip r:embed="rId2"/>
          <a:srcRect l="9380" t="16310" r="9060" b="17120"/>
          <a:stretch>
            <a:fillRect/>
          </a:stretch>
        </p:blipFill>
        <p:spPr>
          <a:xfrm>
            <a:off x="5565626" y="2668769"/>
            <a:ext cx="426687" cy="266891"/>
          </a:xfrm>
          <a:prstGeom prst="rect">
            <a:avLst/>
          </a:prstGeom>
          <a:noFill/>
        </p:spPr>
      </p:pic>
      <p:pic>
        <p:nvPicPr>
          <p:cNvPr id="19" name="Picture 10" descr="돈과 뭉치의 그림 – 무료 일러스트 소재집 KuKuKeKe"/>
          <p:cNvPicPr>
            <a:picLocks noChangeAspect="1" noChangeArrowheads="1"/>
          </p:cNvPicPr>
          <p:nvPr/>
        </p:nvPicPr>
        <p:blipFill rotWithShape="1">
          <a:blip r:embed="rId2"/>
          <a:srcRect l="9380" t="16310" r="9060" b="17120"/>
          <a:stretch>
            <a:fillRect/>
          </a:stretch>
        </p:blipFill>
        <p:spPr>
          <a:xfrm>
            <a:off x="6164830" y="3016192"/>
            <a:ext cx="426687" cy="266891"/>
          </a:xfrm>
          <a:prstGeom prst="rect">
            <a:avLst/>
          </a:prstGeom>
          <a:noFill/>
        </p:spPr>
      </p:pic>
      <p:pic>
        <p:nvPicPr>
          <p:cNvPr id="20" name="Picture 10" descr="돈과 뭉치의 그림 – 무료 일러스트 소재집 KuKuKeKe"/>
          <p:cNvPicPr>
            <a:picLocks noChangeAspect="1" noChangeArrowheads="1"/>
          </p:cNvPicPr>
          <p:nvPr/>
        </p:nvPicPr>
        <p:blipFill rotWithShape="1">
          <a:blip r:embed="rId2"/>
          <a:srcRect l="9380" t="16310" r="9060" b="17120"/>
          <a:stretch>
            <a:fillRect/>
          </a:stretch>
        </p:blipFill>
        <p:spPr>
          <a:xfrm>
            <a:off x="5432650" y="3158518"/>
            <a:ext cx="426687" cy="266891"/>
          </a:xfrm>
          <a:prstGeom prst="rect">
            <a:avLst/>
          </a:prstGeom>
          <a:noFill/>
        </p:spPr>
      </p:pic>
      <p:pic>
        <p:nvPicPr>
          <p:cNvPr id="21" name="Picture 10" descr="돈과 뭉치의 그림 – 무료 일러스트 소재집 KuKuKeKe"/>
          <p:cNvPicPr>
            <a:picLocks noChangeAspect="1" noChangeArrowheads="1"/>
          </p:cNvPicPr>
          <p:nvPr/>
        </p:nvPicPr>
        <p:blipFill rotWithShape="1">
          <a:blip r:embed="rId2"/>
          <a:srcRect l="9380" t="16310" r="9060" b="17120"/>
          <a:stretch>
            <a:fillRect/>
          </a:stretch>
        </p:blipFill>
        <p:spPr>
          <a:xfrm>
            <a:off x="5565626" y="3823062"/>
            <a:ext cx="426687" cy="266891"/>
          </a:xfrm>
          <a:prstGeom prst="rect">
            <a:avLst/>
          </a:prstGeom>
          <a:noFill/>
        </p:spPr>
      </p:pic>
      <p:pic>
        <p:nvPicPr>
          <p:cNvPr id="22" name="Picture 10" descr="돈과 뭉치의 그림 – 무료 일러스트 소재집 KuKuKeKe"/>
          <p:cNvPicPr>
            <a:picLocks noChangeAspect="1" noChangeArrowheads="1"/>
          </p:cNvPicPr>
          <p:nvPr/>
        </p:nvPicPr>
        <p:blipFill rotWithShape="1">
          <a:blip r:embed="rId2"/>
          <a:srcRect l="9380" t="16310" r="9060" b="17120"/>
          <a:stretch>
            <a:fillRect/>
          </a:stretch>
        </p:blipFill>
        <p:spPr>
          <a:xfrm>
            <a:off x="6375538" y="3485255"/>
            <a:ext cx="426687" cy="266891"/>
          </a:xfrm>
          <a:prstGeom prst="rect">
            <a:avLst/>
          </a:prstGeom>
          <a:noFill/>
        </p:spPr>
      </p:pic>
      <p:pic>
        <p:nvPicPr>
          <p:cNvPr id="23" name="Picture 10" descr="돈과 뭉치의 그림 – 무료 일러스트 소재집 KuKuKeKe"/>
          <p:cNvPicPr>
            <a:picLocks noChangeAspect="1" noChangeArrowheads="1"/>
          </p:cNvPicPr>
          <p:nvPr/>
        </p:nvPicPr>
        <p:blipFill rotWithShape="1">
          <a:blip r:embed="rId2"/>
          <a:srcRect l="9380" t="16310" r="9060" b="17120"/>
          <a:stretch>
            <a:fillRect/>
          </a:stretch>
        </p:blipFill>
        <p:spPr>
          <a:xfrm>
            <a:off x="5882639" y="3663414"/>
            <a:ext cx="426687" cy="266891"/>
          </a:xfrm>
          <a:prstGeom prst="rect">
            <a:avLst/>
          </a:prstGeom>
          <a:noFill/>
        </p:spPr>
      </p:pic>
      <p:pic>
        <p:nvPicPr>
          <p:cNvPr id="24" name="Picture 10" descr="돈과 뭉치의 그림 – 무료 일러스트 소재집 KuKuKeKe"/>
          <p:cNvPicPr>
            <a:picLocks noChangeAspect="1" noChangeArrowheads="1"/>
          </p:cNvPicPr>
          <p:nvPr/>
        </p:nvPicPr>
        <p:blipFill rotWithShape="1">
          <a:blip r:embed="rId2"/>
          <a:srcRect l="9380" t="16310" r="9060" b="17120"/>
          <a:stretch>
            <a:fillRect/>
          </a:stretch>
        </p:blipFill>
        <p:spPr>
          <a:xfrm>
            <a:off x="5870212" y="3278576"/>
            <a:ext cx="426687" cy="266891"/>
          </a:xfrm>
          <a:prstGeom prst="rect">
            <a:avLst/>
          </a:prstGeom>
          <a:noFill/>
        </p:spPr>
      </p:pic>
      <p:pic>
        <p:nvPicPr>
          <p:cNvPr id="25" name="Picture 10" descr="돈과 뭉치의 그림 – 무료 일러스트 소재집 KuKuKeKe"/>
          <p:cNvPicPr>
            <a:picLocks noChangeAspect="1" noChangeArrowheads="1"/>
          </p:cNvPicPr>
          <p:nvPr/>
        </p:nvPicPr>
        <p:blipFill rotWithShape="1">
          <a:blip r:embed="rId2"/>
          <a:srcRect l="9380" t="16310" r="9060" b="17120"/>
          <a:stretch>
            <a:fillRect/>
          </a:stretch>
        </p:blipFill>
        <p:spPr>
          <a:xfrm>
            <a:off x="6516670" y="3751335"/>
            <a:ext cx="426687" cy="266891"/>
          </a:xfrm>
          <a:prstGeom prst="rect">
            <a:avLst/>
          </a:prstGeom>
          <a:noFill/>
        </p:spPr>
      </p:pic>
      <p:pic>
        <p:nvPicPr>
          <p:cNvPr id="26" name="Picture 10" descr="돈과 뭉치의 그림 – 무료 일러스트 소재집 KuKuKeKe"/>
          <p:cNvPicPr>
            <a:picLocks noChangeAspect="1" noChangeArrowheads="1"/>
          </p:cNvPicPr>
          <p:nvPr/>
        </p:nvPicPr>
        <p:blipFill rotWithShape="1">
          <a:blip r:embed="rId2"/>
          <a:srcRect l="9380" t="16310" r="9060" b="17120"/>
          <a:stretch>
            <a:fillRect/>
          </a:stretch>
        </p:blipFill>
        <p:spPr>
          <a:xfrm>
            <a:off x="5304271" y="3484444"/>
            <a:ext cx="426687" cy="266891"/>
          </a:xfrm>
          <a:prstGeom prst="rect">
            <a:avLst/>
          </a:prstGeom>
          <a:noFill/>
        </p:spPr>
      </p:pic>
      <p:pic>
        <p:nvPicPr>
          <p:cNvPr id="32" name="Picture 8" descr="가로 도시도로 2 차선 및 횡단 보도 패턴 및 배경 벡터 일러스트 레이 션에 대 한 두발자전거에 대한 스톡 벡터 아트 및 기타 이미지  - 두발자전거, 오솔길, 얼룩말 건널목 - iStock"/>
          <p:cNvPicPr>
            <a:picLocks noChangeAspect="1" noChangeArrowheads="1"/>
          </p:cNvPicPr>
          <p:nvPr/>
        </p:nvPicPr>
        <p:blipFill rotWithShape="1">
          <a:blip r:embed="rId3"/>
          <a:srcRect t="47610"/>
          <a:stretch>
            <a:fillRect/>
          </a:stretch>
        </p:blipFill>
        <p:spPr>
          <a:xfrm rot="10800000">
            <a:off x="9" y="6197281"/>
            <a:ext cx="12192001" cy="660727"/>
          </a:xfrm>
          <a:prstGeom prst="rect">
            <a:avLst/>
          </a:prstGeom>
          <a:noFill/>
        </p:spPr>
      </p:pic>
      <p:pic>
        <p:nvPicPr>
          <p:cNvPr id="33" name="Picture 4" descr="검은 밴 자동차, 봉고차, 자동차, 자동차 그림 PNG 일러스트 및 PSD 이미지 무료 다운로드 - Pngtree"/>
          <p:cNvPicPr>
            <a:picLocks noChangeAspect="1" noChangeArrowheads="1"/>
          </p:cNvPicPr>
          <p:nvPr/>
        </p:nvPicPr>
        <p:blipFill rotWithShape="1">
          <a:blip r:embed="rId4">
            <a:biLevel thresh="75000"/>
          </a:blip>
          <a:srcRect/>
          <a:stretch>
            <a:fillRect/>
          </a:stretch>
        </p:blipFill>
        <p:spPr>
          <a:xfrm>
            <a:off x="5001857" y="5404695"/>
            <a:ext cx="1941503" cy="1941503"/>
          </a:xfrm>
          <a:prstGeom prst="rect">
            <a:avLst/>
          </a:prstGeom>
          <a:noFill/>
        </p:spPr>
      </p:pic>
      <p:pic>
        <p:nvPicPr>
          <p:cNvPr id="35" name="Picture 6" descr="https://o.remove.bg/downloads/b3c2c8a4-77cc-4cd9-a562-d1ce83b95d96/%EA%B2%BD%EC%B0%B0-removebg-preview.png"/>
          <p:cNvPicPr>
            <a:picLocks noChangeAspect="1" noChangeArrowheads="1"/>
          </p:cNvPicPr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7619052" y="2025614"/>
            <a:ext cx="1286305" cy="1286305"/>
          </a:xfrm>
          <a:prstGeom prst="rect">
            <a:avLst/>
          </a:prstGeom>
          <a:noFill/>
        </p:spPr>
      </p:pic>
      <p:pic>
        <p:nvPicPr>
          <p:cNvPr id="36" name="Picture 6" descr="https://o.remove.bg/downloads/b3c2c8a4-77cc-4cd9-a562-d1ce83b95d96/%EA%B2%BD%EC%B0%B0-removebg-preview.png"/>
          <p:cNvPicPr>
            <a:picLocks noChangeAspect="1" noChangeArrowheads="1"/>
          </p:cNvPicPr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7510322" y="4058459"/>
            <a:ext cx="1286305" cy="1286305"/>
          </a:xfrm>
          <a:prstGeom prst="rect">
            <a:avLst/>
          </a:prstGeom>
          <a:noFill/>
        </p:spPr>
      </p:pic>
      <p:pic>
        <p:nvPicPr>
          <p:cNvPr id="37" name="Picture 6" descr="https://o.remove.bg/downloads/b3c2c8a4-77cc-4cd9-a562-d1ce83b95d96/%EA%B2%BD%EC%B0%B0-removebg-preview.png"/>
          <p:cNvPicPr>
            <a:picLocks noChangeAspect="1" noChangeArrowheads="1"/>
          </p:cNvPicPr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3173456" y="3845304"/>
            <a:ext cx="1286305" cy="1286305"/>
          </a:xfrm>
          <a:prstGeom prst="rect">
            <a:avLst/>
          </a:prstGeom>
          <a:noFill/>
        </p:spPr>
      </p:pic>
      <p:pic>
        <p:nvPicPr>
          <p:cNvPr id="38" name="Picture 6" descr="https://o.remove.bg/downloads/b3c2c8a4-77cc-4cd9-a562-d1ce83b95d96/%EA%B2%BD%EC%B0%B0-removebg-preview.png"/>
          <p:cNvPicPr>
            <a:picLocks noChangeAspect="1" noChangeArrowheads="1"/>
          </p:cNvPicPr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3632715" y="1649353"/>
            <a:ext cx="1286305" cy="1286305"/>
          </a:xfrm>
          <a:prstGeom prst="rect">
            <a:avLst/>
          </a:prstGeom>
          <a:noFill/>
        </p:spPr>
      </p:pic>
      <p:sp>
        <p:nvSpPr>
          <p:cNvPr id="39" name="사각형: 둥근 모서리 38"/>
          <p:cNvSpPr/>
          <p:nvPr/>
        </p:nvSpPr>
        <p:spPr>
          <a:xfrm>
            <a:off x="4919021" y="2444568"/>
            <a:ext cx="2353978" cy="1846500"/>
          </a:xfrm>
          <a:prstGeom prst="roundRect">
            <a:avLst>
              <a:gd name="adj" fmla="val 16667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801"/>
          </a:p>
        </p:txBody>
      </p:sp>
      <p:sp>
        <p:nvSpPr>
          <p:cNvPr id="7" name="직사각형 6"/>
          <p:cNvSpPr/>
          <p:nvPr/>
        </p:nvSpPr>
        <p:spPr>
          <a:xfrm>
            <a:off x="3141049" y="1684733"/>
            <a:ext cx="254340" cy="1250926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801"/>
          </a:p>
        </p:txBody>
      </p:sp>
      <p:sp>
        <p:nvSpPr>
          <p:cNvPr id="40" name="직사각형 39"/>
          <p:cNvSpPr/>
          <p:nvPr/>
        </p:nvSpPr>
        <p:spPr>
          <a:xfrm>
            <a:off x="3141049" y="4119551"/>
            <a:ext cx="254340" cy="1250926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801"/>
          </a:p>
        </p:txBody>
      </p:sp>
      <p:sp>
        <p:nvSpPr>
          <p:cNvPr id="41" name="직사각형 40"/>
          <p:cNvSpPr/>
          <p:nvPr/>
        </p:nvSpPr>
        <p:spPr>
          <a:xfrm>
            <a:off x="8840050" y="1782871"/>
            <a:ext cx="254340" cy="1250926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801"/>
          </a:p>
        </p:txBody>
      </p:sp>
      <p:sp>
        <p:nvSpPr>
          <p:cNvPr id="42" name="직사각형 41"/>
          <p:cNvSpPr/>
          <p:nvPr/>
        </p:nvSpPr>
        <p:spPr>
          <a:xfrm rot="5400000">
            <a:off x="8330762" y="1272983"/>
            <a:ext cx="254340" cy="1250926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801"/>
          </a:p>
        </p:txBody>
      </p:sp>
      <p:sp>
        <p:nvSpPr>
          <p:cNvPr id="43" name="직사각형 42"/>
          <p:cNvSpPr/>
          <p:nvPr/>
        </p:nvSpPr>
        <p:spPr>
          <a:xfrm rot="5400000">
            <a:off x="8003308" y="4719301"/>
            <a:ext cx="254340" cy="1250926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801"/>
          </a:p>
        </p:txBody>
      </p:sp>
      <p:sp>
        <p:nvSpPr>
          <p:cNvPr id="44" name="직사각형 43"/>
          <p:cNvSpPr/>
          <p:nvPr/>
        </p:nvSpPr>
        <p:spPr>
          <a:xfrm rot="10800000">
            <a:off x="7494021" y="4209413"/>
            <a:ext cx="254340" cy="1250926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801"/>
          </a:p>
        </p:txBody>
      </p:sp>
      <p:sp>
        <p:nvSpPr>
          <p:cNvPr id="45" name="직사각형 44"/>
          <p:cNvSpPr/>
          <p:nvPr/>
        </p:nvSpPr>
        <p:spPr>
          <a:xfrm>
            <a:off x="4307880" y="2875322"/>
            <a:ext cx="254340" cy="1250926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801"/>
          </a:p>
        </p:txBody>
      </p:sp>
      <p:sp>
        <p:nvSpPr>
          <p:cNvPr id="11" name="직사각형 10"/>
          <p:cNvSpPr/>
          <p:nvPr/>
        </p:nvSpPr>
        <p:spPr>
          <a:xfrm>
            <a:off x="5933990" y="2292506"/>
            <a:ext cx="375339" cy="2572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801"/>
          </a:p>
        </p:txBody>
      </p:sp>
      <p:sp>
        <p:nvSpPr>
          <p:cNvPr id="46" name="직사각형 45"/>
          <p:cNvSpPr/>
          <p:nvPr/>
        </p:nvSpPr>
        <p:spPr>
          <a:xfrm>
            <a:off x="6097975" y="4113876"/>
            <a:ext cx="375339" cy="2572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801"/>
          </a:p>
        </p:txBody>
      </p:sp>
      <p:sp>
        <p:nvSpPr>
          <p:cNvPr id="47" name="직사각형 46"/>
          <p:cNvSpPr/>
          <p:nvPr/>
        </p:nvSpPr>
        <p:spPr>
          <a:xfrm>
            <a:off x="7070685" y="3110539"/>
            <a:ext cx="375339" cy="2572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801"/>
          </a:p>
        </p:txBody>
      </p:sp>
      <p:sp>
        <p:nvSpPr>
          <p:cNvPr id="48" name="직사각형 47"/>
          <p:cNvSpPr/>
          <p:nvPr/>
        </p:nvSpPr>
        <p:spPr>
          <a:xfrm>
            <a:off x="4709830" y="3133204"/>
            <a:ext cx="375339" cy="2572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801"/>
          </a:p>
        </p:txBody>
      </p:sp>
      <p:grpSp>
        <p:nvGrpSpPr>
          <p:cNvPr id="49" name="그룹 48"/>
          <p:cNvGrpSpPr/>
          <p:nvPr/>
        </p:nvGrpSpPr>
        <p:grpSpPr>
          <a:xfrm>
            <a:off x="5818586" y="776164"/>
            <a:ext cx="657033" cy="774719"/>
            <a:chOff x="2224908" y="2913638"/>
            <a:chExt cx="985548" cy="1162077"/>
          </a:xfrm>
        </p:grpSpPr>
        <p:sp>
          <p:nvSpPr>
            <p:cNvPr id="50" name="타원 49"/>
            <p:cNvSpPr/>
            <p:nvPr/>
          </p:nvSpPr>
          <p:spPr>
            <a:xfrm>
              <a:off x="2224908" y="3860377"/>
              <a:ext cx="985547" cy="215338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704">
                <a:highlight>
                  <a:srgbClr val="FFFF00"/>
                </a:highlight>
              </a:endParaRPr>
            </a:p>
          </p:txBody>
        </p:sp>
        <p:pic>
          <p:nvPicPr>
            <p:cNvPr id="51" name="그림 50"/>
            <p:cNvPicPr>
              <a:picLocks noChangeAspect="1"/>
            </p:cNvPicPr>
            <p:nvPr/>
          </p:nvPicPr>
          <p:blipFill rotWithShape="1">
            <a:blip r:embed="rId6">
              <a:duotone>
                <a:prstClr val="black"/>
                <a:srgbClr val="FFFF00">
                  <a:tint val="45000"/>
                  <a:satMod val="400000"/>
                </a:srgbClr>
              </a:duotone>
            </a:blip>
            <a:stretch>
              <a:fillRect/>
            </a:stretch>
          </p:blipFill>
          <p:spPr>
            <a:xfrm>
              <a:off x="2286990" y="2913638"/>
              <a:ext cx="923466" cy="1099698"/>
            </a:xfrm>
            <a:prstGeom prst="rect">
              <a:avLst/>
            </a:prstGeom>
          </p:spPr>
        </p:pic>
      </p:grpSp>
      <p:grpSp>
        <p:nvGrpSpPr>
          <p:cNvPr id="52" name="그룹 51"/>
          <p:cNvGrpSpPr/>
          <p:nvPr/>
        </p:nvGrpSpPr>
        <p:grpSpPr>
          <a:xfrm>
            <a:off x="9973028" y="2599811"/>
            <a:ext cx="657033" cy="768961"/>
            <a:chOff x="2784149" y="4266402"/>
            <a:chExt cx="985547" cy="1153441"/>
          </a:xfrm>
        </p:grpSpPr>
        <p:sp>
          <p:nvSpPr>
            <p:cNvPr id="53" name="타원 52"/>
            <p:cNvSpPr/>
            <p:nvPr/>
          </p:nvSpPr>
          <p:spPr>
            <a:xfrm>
              <a:off x="2784149" y="5204505"/>
              <a:ext cx="985547" cy="215338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704"/>
            </a:p>
          </p:txBody>
        </p:sp>
        <p:pic>
          <p:nvPicPr>
            <p:cNvPr id="54" name="그림 53"/>
            <p:cNvPicPr>
              <a:picLocks noChangeAspect="1"/>
            </p:cNvPicPr>
            <p:nvPr/>
          </p:nvPicPr>
          <p:blipFill rotWithShape="1">
            <a:blip r:embed="rId6">
              <a:duotone>
                <a:prstClr val="black"/>
                <a:srgbClr val="C00000">
                  <a:tint val="45000"/>
                  <a:satMod val="400000"/>
                </a:srgbClr>
              </a:duotone>
            </a:blip>
            <a:stretch>
              <a:fillRect/>
            </a:stretch>
          </p:blipFill>
          <p:spPr>
            <a:xfrm>
              <a:off x="2836705" y="4266402"/>
              <a:ext cx="923466" cy="1099698"/>
            </a:xfrm>
            <a:prstGeom prst="rect">
              <a:avLst/>
            </a:prstGeom>
          </p:spPr>
        </p:pic>
      </p:grpSp>
      <p:grpSp>
        <p:nvGrpSpPr>
          <p:cNvPr id="55" name="그룹 54"/>
          <p:cNvGrpSpPr/>
          <p:nvPr/>
        </p:nvGrpSpPr>
        <p:grpSpPr>
          <a:xfrm>
            <a:off x="1874853" y="3196792"/>
            <a:ext cx="657033" cy="781568"/>
            <a:chOff x="2805664" y="5897571"/>
            <a:chExt cx="985547" cy="1172352"/>
          </a:xfrm>
        </p:grpSpPr>
        <p:sp>
          <p:nvSpPr>
            <p:cNvPr id="56" name="타원 55"/>
            <p:cNvSpPr/>
            <p:nvPr/>
          </p:nvSpPr>
          <p:spPr>
            <a:xfrm>
              <a:off x="2805664" y="6854585"/>
              <a:ext cx="985547" cy="2153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704"/>
            </a:p>
          </p:txBody>
        </p:sp>
        <p:pic>
          <p:nvPicPr>
            <p:cNvPr id="57" name="그림 56"/>
            <p:cNvPicPr>
              <a:picLocks noChangeAspect="1"/>
            </p:cNvPicPr>
            <p:nvPr/>
          </p:nvPicPr>
          <p:blipFill rotWithShape="1">
            <a:blip r:embed="rId6">
              <a:duotone>
                <a:prstClr val="black"/>
                <a:srgbClr val="00B050">
                  <a:tint val="45000"/>
                  <a:satMod val="400000"/>
                </a:srgbClr>
              </a:duotone>
            </a:blip>
            <a:stretch>
              <a:fillRect/>
            </a:stretch>
          </p:blipFill>
          <p:spPr>
            <a:xfrm>
              <a:off x="2846230" y="5897571"/>
              <a:ext cx="923466" cy="1099698"/>
            </a:xfrm>
            <a:prstGeom prst="rect">
              <a:avLst/>
            </a:prstGeom>
          </p:spPr>
        </p:pic>
      </p:grpSp>
      <p:grpSp>
        <p:nvGrpSpPr>
          <p:cNvPr id="58" name="그룹 57"/>
          <p:cNvGrpSpPr/>
          <p:nvPr/>
        </p:nvGrpSpPr>
        <p:grpSpPr>
          <a:xfrm>
            <a:off x="5767490" y="4800601"/>
            <a:ext cx="657033" cy="752182"/>
            <a:chOff x="2255949" y="7513318"/>
            <a:chExt cx="985547" cy="1128273"/>
          </a:xfrm>
        </p:grpSpPr>
        <p:sp>
          <p:nvSpPr>
            <p:cNvPr id="59" name="타원 58"/>
            <p:cNvSpPr/>
            <p:nvPr/>
          </p:nvSpPr>
          <p:spPr>
            <a:xfrm>
              <a:off x="2255949" y="8426253"/>
              <a:ext cx="985547" cy="215338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704"/>
            </a:p>
          </p:txBody>
        </p:sp>
        <p:pic>
          <p:nvPicPr>
            <p:cNvPr id="60" name="그림 59"/>
            <p:cNvPicPr>
              <a:picLocks noChangeAspect="1"/>
            </p:cNvPicPr>
            <p:nvPr/>
          </p:nvPicPr>
          <p:blipFill rotWithShape="1">
            <a:blip r:embed="rId6">
              <a:duotone>
                <a:prstClr val="black"/>
                <a:srgbClr val="002060">
                  <a:tint val="45000"/>
                  <a:satMod val="400000"/>
                </a:srgbClr>
              </a:duotone>
            </a:blip>
            <a:stretch>
              <a:fillRect/>
            </a:stretch>
          </p:blipFill>
          <p:spPr>
            <a:xfrm>
              <a:off x="2299571" y="7513318"/>
              <a:ext cx="923466" cy="1099698"/>
            </a:xfrm>
            <a:prstGeom prst="rect">
              <a:avLst/>
            </a:prstGeom>
          </p:spPr>
        </p:pic>
      </p:grpSp>
      <p:pic>
        <p:nvPicPr>
          <p:cNvPr id="61" name="Picture 8" descr="가로 도시도로 2 차선 및 횡단 보도 패턴 및 배경 벡터 일러스트 레이 션에 대 한 두발자전거에 대한 스톡 벡터 아트 및 기타 이미지  - 두발자전거, 오솔길, 얼룩말 건널목 - iStock"/>
          <p:cNvPicPr>
            <a:picLocks noChangeAspect="1" noChangeArrowheads="1"/>
          </p:cNvPicPr>
          <p:nvPr/>
        </p:nvPicPr>
        <p:blipFill rotWithShape="1">
          <a:blip r:embed="rId3"/>
          <a:srcRect t="47610"/>
          <a:stretch>
            <a:fillRect/>
          </a:stretch>
        </p:blipFill>
        <p:spPr>
          <a:xfrm rot="16200000">
            <a:off x="-2764894" y="2767889"/>
            <a:ext cx="6198044" cy="660727"/>
          </a:xfrm>
          <a:prstGeom prst="rect">
            <a:avLst/>
          </a:prstGeom>
          <a:noFill/>
        </p:spPr>
      </p:pic>
      <p:pic>
        <p:nvPicPr>
          <p:cNvPr id="62" name="Picture 8" descr="가로 도시도로 2 차선 및 횡단 보도 패턴 및 배경 벡터 일러스트 레이 션에 대 한 두발자전거에 대한 스톡 벡터 아트 및 기타 이미지  - 두발자전거, 오솔길, 얼룩말 건널목 - iStock"/>
          <p:cNvPicPr>
            <a:picLocks noChangeAspect="1" noChangeArrowheads="1"/>
          </p:cNvPicPr>
          <p:nvPr/>
        </p:nvPicPr>
        <p:blipFill rotWithShape="1">
          <a:blip r:embed="rId3"/>
          <a:srcRect t="47610"/>
          <a:stretch>
            <a:fillRect/>
          </a:stretch>
        </p:blipFill>
        <p:spPr>
          <a:xfrm rot="5400000">
            <a:off x="8757664" y="2767896"/>
            <a:ext cx="6198044" cy="660727"/>
          </a:xfrm>
          <a:prstGeom prst="rect">
            <a:avLst/>
          </a:prstGeom>
          <a:noFill/>
        </p:spPr>
      </p:pic>
      <p:pic>
        <p:nvPicPr>
          <p:cNvPr id="63" name="Picture 8" descr="가로 도시도로 2 차선 및 횡단 보도 패턴 및 배경 벡터 일러스트 레이 션에 대 한 두발자전거에 대한 스톡 벡터 아트 및 기타 이미지  - 두발자전거, 오솔길, 얼룩말 건널목 - iStock"/>
          <p:cNvPicPr>
            <a:picLocks noChangeAspect="1" noChangeArrowheads="1"/>
          </p:cNvPicPr>
          <p:nvPr/>
        </p:nvPicPr>
        <p:blipFill rotWithShape="1">
          <a:blip r:embed="rId3"/>
          <a:srcRect t="47610"/>
          <a:stretch>
            <a:fillRect/>
          </a:stretch>
        </p:blipFill>
        <p:spPr>
          <a:xfrm rot="10800000" flipH="1">
            <a:off x="9" y="-4319"/>
            <a:ext cx="12192001" cy="660727"/>
          </a:xfrm>
          <a:prstGeom prst="rect">
            <a:avLst/>
          </a:prstGeom>
          <a:noFill/>
        </p:spPr>
      </p:pic>
      <p:sp>
        <p:nvSpPr>
          <p:cNvPr id="64" name="순서도: 지연 8"/>
          <p:cNvSpPr/>
          <p:nvPr/>
        </p:nvSpPr>
        <p:spPr>
          <a:xfrm rot="16200000">
            <a:off x="5676086" y="5066492"/>
            <a:ext cx="839828" cy="1981200"/>
          </a:xfrm>
          <a:prstGeom prst="flowChartDelay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anchor="t" anchorCtr="0"/>
          <a:lstStyle/>
          <a:p>
            <a:pPr algn="dist">
              <a:defRPr/>
            </a:pPr>
            <a:r>
              <a:rPr lang="en-US" altLang="ko-KR" sz="2667">
                <a:solidFill>
                  <a:sysClr val="windowText" lastClr="000000"/>
                </a:solidFill>
                <a:latin typeface="나눔스퀘어라운드 ExtraBold"/>
                <a:ea typeface="나눔스퀘어라운드 ExtraBold"/>
              </a:rPr>
              <a:t>\</a:t>
            </a:r>
            <a:endParaRPr lang="ko-KR" altLang="en-US" sz="2667">
              <a:solidFill>
                <a:sysClr val="windowText" lastClr="000000"/>
              </a:solidFill>
              <a:latin typeface="나눔스퀘어라운드 ExtraBold"/>
              <a:ea typeface="나눔스퀘어라운드 ExtraBol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32AD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07367" y="320613"/>
            <a:ext cx="11575755" cy="6215812"/>
            <a:chOff x="461041" y="480912"/>
            <a:chExt cx="17363632" cy="932371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461041" y="480912"/>
              <a:ext cx="17363632" cy="932371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66036" y="1292425"/>
            <a:ext cx="10647177" cy="71429"/>
            <a:chOff x="1149046" y="1938636"/>
            <a:chExt cx="15970763" cy="10714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1149046" y="1938636"/>
              <a:ext cx="15970763" cy="10714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582067" y="296669"/>
            <a:ext cx="7369294" cy="139189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481827" y="2577905"/>
            <a:ext cx="9433013" cy="785663"/>
            <a:chOff x="2222735" y="3866848"/>
            <a:chExt cx="14149517" cy="117849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2222735" y="3866848"/>
              <a:ext cx="14149517" cy="1178493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2241209" y="2540713"/>
            <a:ext cx="1006930" cy="832689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250629" y="2568055"/>
            <a:ext cx="1133183" cy="74970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480496" y="3409729"/>
            <a:ext cx="9434345" cy="785663"/>
            <a:chOff x="2220736" y="5114587"/>
            <a:chExt cx="14151517" cy="117849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 rotWithShape="1">
            <a:blip r:embed="rId9"/>
            <a:stretch>
              <a:fillRect/>
            </a:stretch>
          </p:blipFill>
          <p:spPr>
            <a:xfrm>
              <a:off x="2220736" y="5114587"/>
              <a:ext cx="14151517" cy="1178493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2239871" y="3402479"/>
            <a:ext cx="1989470" cy="812695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1250395" y="3399887"/>
            <a:ext cx="1136235" cy="74970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479158" y="4248221"/>
            <a:ext cx="9435678" cy="785663"/>
            <a:chOff x="2218736" y="6372325"/>
            <a:chExt cx="14153517" cy="1178493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 rotWithShape="1">
            <a:blip r:embed="rId12"/>
            <a:stretch>
              <a:fillRect/>
            </a:stretch>
          </p:blipFill>
          <p:spPr>
            <a:xfrm>
              <a:off x="2218736" y="6372325"/>
              <a:ext cx="14153517" cy="1178493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x="2251240" y="4281196"/>
            <a:ext cx="1955179" cy="765801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 rotWithShape="1">
          <a:blip r:embed="rId14"/>
          <a:stretch>
            <a:fillRect/>
          </a:stretch>
        </p:blipFill>
        <p:spPr>
          <a:xfrm>
            <a:off x="1259866" y="4238382"/>
            <a:ext cx="1122864" cy="749702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477832" y="5100043"/>
            <a:ext cx="9437010" cy="785663"/>
            <a:chOff x="2216737" y="7650058"/>
            <a:chExt cx="14155516" cy="1178493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 rotWithShape="1">
            <a:blip r:embed="rId15"/>
            <a:stretch>
              <a:fillRect/>
            </a:stretch>
          </p:blipFill>
          <p:spPr>
            <a:xfrm>
              <a:off x="2216737" y="7650058"/>
              <a:ext cx="14155516" cy="1178493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 rotWithShape="1">
          <a:blip r:embed="rId16"/>
          <a:stretch>
            <a:fillRect/>
          </a:stretch>
        </p:blipFill>
        <p:spPr>
          <a:xfrm>
            <a:off x="2237210" y="5092479"/>
            <a:ext cx="2657114" cy="812695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 rotWithShape="1">
          <a:blip r:embed="rId17"/>
          <a:stretch>
            <a:fillRect/>
          </a:stretch>
        </p:blipFill>
        <p:spPr>
          <a:xfrm>
            <a:off x="1245893" y="5090203"/>
            <a:ext cx="1135391" cy="749702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766035" y="525387"/>
            <a:ext cx="753756" cy="753756"/>
            <a:chOff x="1149046" y="788075"/>
            <a:chExt cx="1130632" cy="1130632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 rotWithShape="1">
            <a:blip r:embed="rId18"/>
            <a:stretch>
              <a:fillRect/>
            </a:stretch>
          </p:blipFill>
          <p:spPr>
            <a:xfrm>
              <a:off x="1149046" y="788075"/>
              <a:ext cx="1130632" cy="113063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480660" y="1747797"/>
            <a:ext cx="9433013" cy="785663"/>
            <a:chOff x="2220986" y="2621688"/>
            <a:chExt cx="14149517" cy="1178493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2220986" y="2621688"/>
              <a:ext cx="14149517" cy="1178493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 rotWithShape="1">
          <a:blip r:embed="rId19"/>
          <a:stretch>
            <a:fillRect/>
          </a:stretch>
        </p:blipFill>
        <p:spPr>
          <a:xfrm>
            <a:off x="2246388" y="1710605"/>
            <a:ext cx="1271014" cy="832689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 rotWithShape="1">
          <a:blip r:embed="rId20"/>
          <a:stretch>
            <a:fillRect/>
          </a:stretch>
        </p:blipFill>
        <p:spPr>
          <a:xfrm>
            <a:off x="1226276" y="1735022"/>
            <a:ext cx="1145601" cy="7585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8" name="그림 1037"/>
          <p:cNvPicPr>
            <a:picLocks noChangeAspect="1"/>
          </p:cNvPicPr>
          <p:nvPr/>
        </p:nvPicPr>
        <p:blipFill rotWithShape="1">
          <a:blip r:embed="rId3"/>
          <a:srcRect l="5600" t="35200" r="4800" b="42400"/>
          <a:stretch>
            <a:fillRect/>
          </a:stretch>
        </p:blipFill>
        <p:spPr>
          <a:xfrm>
            <a:off x="1320801" y="4"/>
            <a:ext cx="2844800" cy="711201"/>
          </a:xfrm>
          <a:prstGeom prst="rect">
            <a:avLst/>
          </a:prstGeom>
        </p:spPr>
      </p:pic>
      <p:pic>
        <p:nvPicPr>
          <p:cNvPr id="1036" name="그림 1035"/>
          <p:cNvPicPr>
            <a:picLocks noChangeAspect="1"/>
          </p:cNvPicPr>
          <p:nvPr/>
        </p:nvPicPr>
        <p:blipFill rotWithShape="1">
          <a:blip r:embed="rId3"/>
          <a:srcRect l="5600" t="35200" r="4800" b="42400"/>
          <a:stretch>
            <a:fillRect/>
          </a:stretch>
        </p:blipFill>
        <p:spPr>
          <a:xfrm>
            <a:off x="7975600" y="4"/>
            <a:ext cx="2844800" cy="711201"/>
          </a:xfrm>
          <a:prstGeom prst="rect">
            <a:avLst/>
          </a:prstGeom>
        </p:spPr>
      </p:pic>
      <p:pic>
        <p:nvPicPr>
          <p:cNvPr id="1035" name="그림 1034"/>
          <p:cNvPicPr>
            <a:picLocks noChangeAspect="1"/>
          </p:cNvPicPr>
          <p:nvPr/>
        </p:nvPicPr>
        <p:blipFill rotWithShape="1">
          <a:blip r:embed="rId3"/>
          <a:srcRect l="5600" t="35200" r="4800" b="42400"/>
          <a:stretch>
            <a:fillRect/>
          </a:stretch>
        </p:blipFill>
        <p:spPr>
          <a:xfrm>
            <a:off x="5638800" y="4"/>
            <a:ext cx="2844800" cy="711201"/>
          </a:xfrm>
          <a:prstGeom prst="rect">
            <a:avLst/>
          </a:prstGeom>
        </p:spPr>
      </p:pic>
      <p:pic>
        <p:nvPicPr>
          <p:cNvPr id="1029" name="그림 1028"/>
          <p:cNvPicPr>
            <a:picLocks noChangeAspect="1"/>
          </p:cNvPicPr>
          <p:nvPr/>
        </p:nvPicPr>
        <p:blipFill rotWithShape="1">
          <a:blip r:embed="rId3"/>
          <a:srcRect l="5600" t="35200" r="4800" b="42400"/>
          <a:stretch>
            <a:fillRect/>
          </a:stretch>
        </p:blipFill>
        <p:spPr>
          <a:xfrm>
            <a:off x="3454400" y="4"/>
            <a:ext cx="2844800" cy="711201"/>
          </a:xfrm>
          <a:prstGeom prst="rect">
            <a:avLst/>
          </a:prstGeom>
        </p:spPr>
      </p:pic>
      <p:grpSp>
        <p:nvGrpSpPr>
          <p:cNvPr id="4" name="그룹 3"/>
          <p:cNvGrpSpPr/>
          <p:nvPr/>
        </p:nvGrpSpPr>
        <p:grpSpPr>
          <a:xfrm>
            <a:off x="914408" y="533404"/>
            <a:ext cx="657033" cy="774719"/>
            <a:chOff x="2224908" y="2913638"/>
            <a:chExt cx="985548" cy="1162077"/>
          </a:xfrm>
        </p:grpSpPr>
        <p:sp>
          <p:nvSpPr>
            <p:cNvPr id="5" name="타원 4"/>
            <p:cNvSpPr/>
            <p:nvPr/>
          </p:nvSpPr>
          <p:spPr>
            <a:xfrm>
              <a:off x="2224908" y="3860377"/>
              <a:ext cx="985547" cy="215338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704">
                <a:highlight>
                  <a:srgbClr val="FFFF00"/>
                </a:highlight>
              </a:endParaRPr>
            </a:p>
          </p:txBody>
        </p:sp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4">
              <a:duotone>
                <a:prstClr val="black"/>
                <a:srgbClr val="FFFF00">
                  <a:tint val="45000"/>
                  <a:satMod val="400000"/>
                </a:srgbClr>
              </a:duotone>
            </a:blip>
            <a:stretch>
              <a:fillRect/>
            </a:stretch>
          </p:blipFill>
          <p:spPr>
            <a:xfrm>
              <a:off x="2286990" y="2913638"/>
              <a:ext cx="923466" cy="1099698"/>
            </a:xfrm>
            <a:prstGeom prst="rect">
              <a:avLst/>
            </a:prstGeom>
          </p:spPr>
        </p:pic>
      </p:grpSp>
      <p:grpSp>
        <p:nvGrpSpPr>
          <p:cNvPr id="7" name="그룹 6"/>
          <p:cNvGrpSpPr/>
          <p:nvPr/>
        </p:nvGrpSpPr>
        <p:grpSpPr>
          <a:xfrm>
            <a:off x="1712217" y="539935"/>
            <a:ext cx="657033" cy="768961"/>
            <a:chOff x="2784149" y="4266402"/>
            <a:chExt cx="985547" cy="1153441"/>
          </a:xfrm>
        </p:grpSpPr>
        <p:sp>
          <p:nvSpPr>
            <p:cNvPr id="8" name="타원 7"/>
            <p:cNvSpPr/>
            <p:nvPr/>
          </p:nvSpPr>
          <p:spPr>
            <a:xfrm>
              <a:off x="2784149" y="5204505"/>
              <a:ext cx="985547" cy="215338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704"/>
            </a:p>
          </p:txBody>
        </p:sp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4">
              <a:duotone>
                <a:prstClr val="black"/>
                <a:srgbClr val="C00000">
                  <a:tint val="45000"/>
                  <a:satMod val="400000"/>
                </a:srgbClr>
              </a:duotone>
            </a:blip>
            <a:stretch>
              <a:fillRect/>
            </a:stretch>
          </p:blipFill>
          <p:spPr>
            <a:xfrm>
              <a:off x="2836705" y="4266402"/>
              <a:ext cx="923466" cy="1099698"/>
            </a:xfrm>
            <a:prstGeom prst="rect">
              <a:avLst/>
            </a:prstGeom>
          </p:spPr>
        </p:pic>
      </p:grpSp>
      <p:grpSp>
        <p:nvGrpSpPr>
          <p:cNvPr id="10" name="그룹 9"/>
          <p:cNvGrpSpPr/>
          <p:nvPr/>
        </p:nvGrpSpPr>
        <p:grpSpPr>
          <a:xfrm>
            <a:off x="1444432" y="1225489"/>
            <a:ext cx="657033" cy="781568"/>
            <a:chOff x="2805664" y="5897571"/>
            <a:chExt cx="985547" cy="1172352"/>
          </a:xfrm>
        </p:grpSpPr>
        <p:sp>
          <p:nvSpPr>
            <p:cNvPr id="11" name="타원 10"/>
            <p:cNvSpPr/>
            <p:nvPr/>
          </p:nvSpPr>
          <p:spPr>
            <a:xfrm>
              <a:off x="2805664" y="6854585"/>
              <a:ext cx="985547" cy="2153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704"/>
            </a:p>
          </p:txBody>
        </p:sp>
        <p:pic>
          <p:nvPicPr>
            <p:cNvPr id="12" name="그림 11"/>
            <p:cNvPicPr>
              <a:picLocks noChangeAspect="1"/>
            </p:cNvPicPr>
            <p:nvPr/>
          </p:nvPicPr>
          <p:blipFill rotWithShape="1">
            <a:blip r:embed="rId4">
              <a:duotone>
                <a:prstClr val="black"/>
                <a:srgbClr val="00B050">
                  <a:tint val="45000"/>
                  <a:satMod val="400000"/>
                </a:srgbClr>
              </a:duotone>
            </a:blip>
            <a:stretch>
              <a:fillRect/>
            </a:stretch>
          </p:blipFill>
          <p:spPr>
            <a:xfrm>
              <a:off x="2846230" y="5897571"/>
              <a:ext cx="923466" cy="1099698"/>
            </a:xfrm>
            <a:prstGeom prst="rect">
              <a:avLst/>
            </a:prstGeom>
          </p:spPr>
        </p:pic>
      </p:grpSp>
      <p:grpSp>
        <p:nvGrpSpPr>
          <p:cNvPr id="13" name="그룹 12"/>
          <p:cNvGrpSpPr/>
          <p:nvPr/>
        </p:nvGrpSpPr>
        <p:grpSpPr>
          <a:xfrm>
            <a:off x="667571" y="1240483"/>
            <a:ext cx="657033" cy="752182"/>
            <a:chOff x="2255949" y="7513318"/>
            <a:chExt cx="985547" cy="1128273"/>
          </a:xfrm>
        </p:grpSpPr>
        <p:sp>
          <p:nvSpPr>
            <p:cNvPr id="14" name="타원 13"/>
            <p:cNvSpPr/>
            <p:nvPr/>
          </p:nvSpPr>
          <p:spPr>
            <a:xfrm>
              <a:off x="2255949" y="8426253"/>
              <a:ext cx="985547" cy="215338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704"/>
            </a:p>
          </p:txBody>
        </p:sp>
        <p:pic>
          <p:nvPicPr>
            <p:cNvPr id="15" name="그림 14"/>
            <p:cNvPicPr>
              <a:picLocks noChangeAspect="1"/>
            </p:cNvPicPr>
            <p:nvPr/>
          </p:nvPicPr>
          <p:blipFill rotWithShape="1">
            <a:blip r:embed="rId4">
              <a:duotone>
                <a:prstClr val="black"/>
                <a:srgbClr val="002060">
                  <a:tint val="45000"/>
                  <a:satMod val="400000"/>
                </a:srgbClr>
              </a:duotone>
            </a:blip>
            <a:stretch>
              <a:fillRect/>
            </a:stretch>
          </p:blipFill>
          <p:spPr>
            <a:xfrm>
              <a:off x="2299571" y="7513318"/>
              <a:ext cx="923466" cy="1099698"/>
            </a:xfrm>
            <a:prstGeom prst="rect">
              <a:avLst/>
            </a:prstGeom>
          </p:spPr>
        </p:pic>
      </p:grpSp>
      <p:grpSp>
        <p:nvGrpSpPr>
          <p:cNvPr id="16" name="그룹 15"/>
          <p:cNvGrpSpPr/>
          <p:nvPr/>
        </p:nvGrpSpPr>
        <p:grpSpPr>
          <a:xfrm>
            <a:off x="2940050" y="381007"/>
            <a:ext cx="2235200" cy="6096001"/>
            <a:chOff x="5943600" y="571500"/>
            <a:chExt cx="3352800" cy="9144001"/>
          </a:xfrm>
        </p:grpSpPr>
        <p:pic>
          <p:nvPicPr>
            <p:cNvPr id="1026" name="Picture 2" descr="Train Coloring Page - Ultra Coloring Pages"/>
            <p:cNvPicPr>
              <a:picLocks noChangeAspect="1" noChangeArrowheads="1"/>
            </p:cNvPicPr>
            <p:nvPr/>
          </p:nvPicPr>
          <p:blipFill rotWithShape="1">
            <a:blip r:embed="rId5"/>
            <a:srcRect b="4550"/>
            <a:stretch>
              <a:fillRect/>
            </a:stretch>
          </p:blipFill>
          <p:spPr>
            <a:xfrm>
              <a:off x="5943600" y="571500"/>
              <a:ext cx="3352800" cy="3200400"/>
            </a:xfrm>
            <a:prstGeom prst="rect">
              <a:avLst/>
            </a:prstGeom>
            <a:noFill/>
          </p:spPr>
        </p:pic>
        <p:pic>
          <p:nvPicPr>
            <p:cNvPr id="17" name="Picture 2" descr="Train Coloring Page - Ultra Coloring Pages"/>
            <p:cNvPicPr>
              <a:picLocks noChangeAspect="1" noChangeArrowheads="1"/>
            </p:cNvPicPr>
            <p:nvPr/>
          </p:nvPicPr>
          <p:blipFill rotWithShape="1">
            <a:blip r:embed="rId5"/>
            <a:srcRect b="4550"/>
            <a:stretch>
              <a:fillRect/>
            </a:stretch>
          </p:blipFill>
          <p:spPr>
            <a:xfrm>
              <a:off x="5943600" y="3543300"/>
              <a:ext cx="3352800" cy="3200400"/>
            </a:xfrm>
            <a:prstGeom prst="rect">
              <a:avLst/>
            </a:prstGeom>
            <a:noFill/>
          </p:spPr>
        </p:pic>
        <p:pic>
          <p:nvPicPr>
            <p:cNvPr id="18" name="Picture 2" descr="Train Coloring Page - Ultra Coloring Pages"/>
            <p:cNvPicPr>
              <a:picLocks noChangeAspect="1" noChangeArrowheads="1"/>
            </p:cNvPicPr>
            <p:nvPr/>
          </p:nvPicPr>
          <p:blipFill rotWithShape="1">
            <a:blip r:embed="rId5"/>
            <a:srcRect b="4550"/>
            <a:stretch>
              <a:fillRect/>
            </a:stretch>
          </p:blipFill>
          <p:spPr>
            <a:xfrm>
              <a:off x="5943600" y="6515101"/>
              <a:ext cx="3352800" cy="3200400"/>
            </a:xfrm>
            <a:prstGeom prst="rect">
              <a:avLst/>
            </a:prstGeom>
            <a:noFill/>
          </p:spPr>
        </p:pic>
      </p:grpSp>
      <p:grpSp>
        <p:nvGrpSpPr>
          <p:cNvPr id="20" name="그룹 19"/>
          <p:cNvGrpSpPr/>
          <p:nvPr/>
        </p:nvGrpSpPr>
        <p:grpSpPr>
          <a:xfrm>
            <a:off x="7010401" y="381007"/>
            <a:ext cx="2235200" cy="6096001"/>
            <a:chOff x="5943600" y="571500"/>
            <a:chExt cx="3352800" cy="9144001"/>
          </a:xfrm>
        </p:grpSpPr>
        <p:pic>
          <p:nvPicPr>
            <p:cNvPr id="21" name="Picture 2" descr="Train Coloring Page - Ultra Coloring Pages"/>
            <p:cNvPicPr>
              <a:picLocks noChangeAspect="1" noChangeArrowheads="1"/>
            </p:cNvPicPr>
            <p:nvPr/>
          </p:nvPicPr>
          <p:blipFill rotWithShape="1">
            <a:blip r:embed="rId5"/>
            <a:srcRect b="4550"/>
            <a:stretch>
              <a:fillRect/>
            </a:stretch>
          </p:blipFill>
          <p:spPr>
            <a:xfrm>
              <a:off x="5943600" y="571500"/>
              <a:ext cx="3352800" cy="3200400"/>
            </a:xfrm>
            <a:prstGeom prst="rect">
              <a:avLst/>
            </a:prstGeom>
            <a:noFill/>
          </p:spPr>
        </p:pic>
        <p:pic>
          <p:nvPicPr>
            <p:cNvPr id="22" name="Picture 2" descr="Train Coloring Page - Ultra Coloring Pages"/>
            <p:cNvPicPr>
              <a:picLocks noChangeAspect="1" noChangeArrowheads="1"/>
            </p:cNvPicPr>
            <p:nvPr/>
          </p:nvPicPr>
          <p:blipFill rotWithShape="1">
            <a:blip r:embed="rId5"/>
            <a:srcRect b="4550"/>
            <a:stretch>
              <a:fillRect/>
            </a:stretch>
          </p:blipFill>
          <p:spPr>
            <a:xfrm>
              <a:off x="5943600" y="3543300"/>
              <a:ext cx="3352800" cy="3200400"/>
            </a:xfrm>
            <a:prstGeom prst="rect">
              <a:avLst/>
            </a:prstGeom>
            <a:noFill/>
          </p:spPr>
        </p:pic>
        <p:pic>
          <p:nvPicPr>
            <p:cNvPr id="23" name="Picture 2" descr="Train Coloring Page - Ultra Coloring Pages"/>
            <p:cNvPicPr>
              <a:picLocks noChangeAspect="1" noChangeArrowheads="1"/>
            </p:cNvPicPr>
            <p:nvPr/>
          </p:nvPicPr>
          <p:blipFill rotWithShape="1">
            <a:blip r:embed="rId5"/>
            <a:srcRect b="4550"/>
            <a:stretch>
              <a:fillRect/>
            </a:stretch>
          </p:blipFill>
          <p:spPr>
            <a:xfrm>
              <a:off x="5943600" y="6515101"/>
              <a:ext cx="3352800" cy="3200400"/>
            </a:xfrm>
            <a:prstGeom prst="rect">
              <a:avLst/>
            </a:prstGeom>
            <a:noFill/>
          </p:spPr>
        </p:pic>
      </p:grpSp>
      <p:pic>
        <p:nvPicPr>
          <p:cNvPr id="1028" name="Picture 4" descr="https://o.remove.bg/downloads/76ebd419-289a-4330-9510-05b13dff54ae/0007-removebg-preview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3035307" y="-539808"/>
            <a:ext cx="2044700" cy="1765301"/>
          </a:xfrm>
          <a:prstGeom prst="rect">
            <a:avLst/>
          </a:prstGeom>
          <a:noFill/>
        </p:spPr>
      </p:pic>
      <p:pic>
        <p:nvPicPr>
          <p:cNvPr id="25" name="Picture 4" descr="https://o.remove.bg/downloads/76ebd419-289a-4330-9510-05b13dff54ae/0007-removebg-preview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05657" y="-539808"/>
            <a:ext cx="2044700" cy="1765301"/>
          </a:xfrm>
          <a:prstGeom prst="rect">
            <a:avLst/>
          </a:prstGeom>
          <a:noFill/>
        </p:spPr>
      </p:pic>
      <p:pic>
        <p:nvPicPr>
          <p:cNvPr id="1037" name="그림 1036"/>
          <p:cNvPicPr>
            <a:picLocks noChangeAspect="1"/>
          </p:cNvPicPr>
          <p:nvPr/>
        </p:nvPicPr>
        <p:blipFill rotWithShape="1">
          <a:blip r:embed="rId3"/>
          <a:srcRect l="5600" t="35200" r="4800" b="42400"/>
          <a:stretch>
            <a:fillRect/>
          </a:stretch>
        </p:blipFill>
        <p:spPr>
          <a:xfrm>
            <a:off x="9347201" y="4"/>
            <a:ext cx="2844800" cy="711201"/>
          </a:xfrm>
          <a:prstGeom prst="rect">
            <a:avLst/>
          </a:prstGeom>
        </p:spPr>
      </p:pic>
      <p:pic>
        <p:nvPicPr>
          <p:cNvPr id="1039" name="그림 1038"/>
          <p:cNvPicPr>
            <a:picLocks noChangeAspect="1"/>
          </p:cNvPicPr>
          <p:nvPr/>
        </p:nvPicPr>
        <p:blipFill rotWithShape="1">
          <a:blip r:embed="rId3"/>
          <a:srcRect l="5600" t="35200" r="4800" b="42400"/>
          <a:stretch>
            <a:fillRect/>
          </a:stretch>
        </p:blipFill>
        <p:spPr>
          <a:xfrm>
            <a:off x="0" y="4"/>
            <a:ext cx="2844800" cy="711201"/>
          </a:xfrm>
          <a:prstGeom prst="rect">
            <a:avLst/>
          </a:prstGeom>
        </p:spPr>
      </p:pic>
      <p:sp>
        <p:nvSpPr>
          <p:cNvPr id="1042" name="순서도: 지연 8"/>
          <p:cNvSpPr/>
          <p:nvPr/>
        </p:nvSpPr>
        <p:spPr>
          <a:xfrm rot="19405108" flipH="1">
            <a:off x="10750593" y="670373"/>
            <a:ext cx="944033" cy="1981200"/>
          </a:xfrm>
          <a:prstGeom prst="flowChartDelay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ko-KR" sz="2667">
                <a:solidFill>
                  <a:sysClr val="windowText" lastClr="000000"/>
                </a:solidFill>
                <a:latin typeface="나눔스퀘어라운드 ExtraBold"/>
                <a:ea typeface="나눔스퀘어라운드 ExtraBold"/>
              </a:rPr>
              <a:t>\</a:t>
            </a:r>
            <a:endParaRPr lang="ko-KR" altLang="en-US" sz="2667">
              <a:solidFill>
                <a:sysClr val="windowText" lastClr="000000"/>
              </a:solidFill>
              <a:latin typeface="나눔스퀘어라운드 ExtraBold"/>
              <a:ea typeface="나눔스퀘어라운드 ExtraBold"/>
            </a:endParaRPr>
          </a:p>
        </p:txBody>
      </p:sp>
      <p:pic>
        <p:nvPicPr>
          <p:cNvPr id="1041" name="그림 1040"/>
          <p:cNvPicPr>
            <a:picLocks noChangeAspect="1"/>
          </p:cNvPicPr>
          <p:nvPr/>
        </p:nvPicPr>
        <p:blipFill rotWithShape="1">
          <a:blip r:embed="rId7"/>
          <a:srcRect l="2220" t="64440" r="77040" b="8890"/>
          <a:stretch>
            <a:fillRect/>
          </a:stretch>
        </p:blipFill>
        <p:spPr>
          <a:xfrm>
            <a:off x="10972800" y="707575"/>
            <a:ext cx="1219200" cy="1045030"/>
          </a:xfrm>
          <a:prstGeom prst="rect">
            <a:avLst/>
          </a:prstGeom>
        </p:spPr>
      </p:pic>
      <p:pic>
        <p:nvPicPr>
          <p:cNvPr id="1043" name="Picture 10" descr="돈과 뭉치의 그림 – 무료 일러스트 소재집 KuKuKeKe"/>
          <p:cNvPicPr>
            <a:picLocks noChangeAspect="1" noChangeArrowheads="1"/>
          </p:cNvPicPr>
          <p:nvPr/>
        </p:nvPicPr>
        <p:blipFill rotWithShape="1">
          <a:blip r:embed="rId8"/>
          <a:srcRect l="9380" t="16310" r="9060" b="17120"/>
          <a:stretch>
            <a:fillRect/>
          </a:stretch>
        </p:blipFill>
        <p:spPr>
          <a:xfrm>
            <a:off x="640119" y="5410208"/>
            <a:ext cx="426687" cy="266891"/>
          </a:xfrm>
          <a:prstGeom prst="rect">
            <a:avLst/>
          </a:prstGeom>
          <a:noFill/>
        </p:spPr>
      </p:pic>
      <p:pic>
        <p:nvPicPr>
          <p:cNvPr id="1044" name="Picture 10" descr="돈과 뭉치의 그림 – 무료 일러스트 소재집 KuKuKeKe"/>
          <p:cNvPicPr>
            <a:picLocks noChangeAspect="1" noChangeArrowheads="1"/>
          </p:cNvPicPr>
          <p:nvPr/>
        </p:nvPicPr>
        <p:blipFill rotWithShape="1">
          <a:blip r:embed="rId8"/>
          <a:srcRect l="9380" t="16310" r="9060" b="17120"/>
          <a:stretch>
            <a:fillRect/>
          </a:stretch>
        </p:blipFill>
        <p:spPr>
          <a:xfrm>
            <a:off x="1320803" y="5410208"/>
            <a:ext cx="426687" cy="266891"/>
          </a:xfrm>
          <a:prstGeom prst="rect">
            <a:avLst/>
          </a:prstGeom>
          <a:noFill/>
        </p:spPr>
      </p:pic>
      <p:pic>
        <p:nvPicPr>
          <p:cNvPr id="1045" name="Picture 10" descr="돈과 뭉치의 그림 – 무료 일러스트 소재집 KuKuKeKe"/>
          <p:cNvPicPr>
            <a:picLocks noChangeAspect="1" noChangeArrowheads="1"/>
          </p:cNvPicPr>
          <p:nvPr/>
        </p:nvPicPr>
        <p:blipFill rotWithShape="1">
          <a:blip r:embed="rId8"/>
          <a:srcRect l="9380" t="16310" r="9060" b="17120"/>
          <a:stretch>
            <a:fillRect/>
          </a:stretch>
        </p:blipFill>
        <p:spPr>
          <a:xfrm>
            <a:off x="965204" y="5867407"/>
            <a:ext cx="426687" cy="266891"/>
          </a:xfrm>
          <a:prstGeom prst="rect">
            <a:avLst/>
          </a:prstGeom>
          <a:noFill/>
        </p:spPr>
      </p:pic>
      <p:pic>
        <p:nvPicPr>
          <p:cNvPr id="1046" name="Picture 10" descr="돈과 뭉치의 그림 – 무료 일러스트 소재집 KuKuKeKe"/>
          <p:cNvPicPr>
            <a:picLocks noChangeAspect="1" noChangeArrowheads="1"/>
          </p:cNvPicPr>
          <p:nvPr/>
        </p:nvPicPr>
        <p:blipFill rotWithShape="1">
          <a:blip r:embed="rId8"/>
          <a:srcRect l="9380" t="16310" r="9060" b="17120"/>
          <a:stretch>
            <a:fillRect/>
          </a:stretch>
        </p:blipFill>
        <p:spPr>
          <a:xfrm>
            <a:off x="335319" y="6057717"/>
            <a:ext cx="426687" cy="266891"/>
          </a:xfrm>
          <a:prstGeom prst="rect">
            <a:avLst/>
          </a:prstGeom>
          <a:noFill/>
        </p:spPr>
      </p:pic>
      <p:pic>
        <p:nvPicPr>
          <p:cNvPr id="1047" name="Picture 10" descr="돈과 뭉치의 그림 – 무료 일러스트 소재집 KuKuKeKe"/>
          <p:cNvPicPr>
            <a:picLocks noChangeAspect="1" noChangeArrowheads="1"/>
          </p:cNvPicPr>
          <p:nvPr/>
        </p:nvPicPr>
        <p:blipFill rotWithShape="1">
          <a:blip r:embed="rId8"/>
          <a:srcRect l="9380" t="16310" r="9060" b="17120"/>
          <a:stretch>
            <a:fillRect/>
          </a:stretch>
        </p:blipFill>
        <p:spPr>
          <a:xfrm>
            <a:off x="1930403" y="5918207"/>
            <a:ext cx="426687" cy="266891"/>
          </a:xfrm>
          <a:prstGeom prst="rect">
            <a:avLst/>
          </a:prstGeom>
          <a:noFill/>
        </p:spPr>
      </p:pic>
      <p:pic>
        <p:nvPicPr>
          <p:cNvPr id="1048" name="Picture 10" descr="돈과 뭉치의 그림 – 무료 일러스트 소재집 KuKuKeKe"/>
          <p:cNvPicPr>
            <a:picLocks noChangeAspect="1" noChangeArrowheads="1"/>
          </p:cNvPicPr>
          <p:nvPr/>
        </p:nvPicPr>
        <p:blipFill rotWithShape="1">
          <a:blip r:embed="rId8"/>
          <a:srcRect l="9380" t="16310" r="9060" b="17120"/>
          <a:stretch>
            <a:fillRect/>
          </a:stretch>
        </p:blipFill>
        <p:spPr>
          <a:xfrm>
            <a:off x="2286004" y="5143316"/>
            <a:ext cx="426687" cy="266891"/>
          </a:xfrm>
          <a:prstGeom prst="rect">
            <a:avLst/>
          </a:prstGeom>
          <a:noFill/>
        </p:spPr>
      </p:pic>
      <p:pic>
        <p:nvPicPr>
          <p:cNvPr id="1049" name="Picture 10" descr="돈과 뭉치의 그림 – 무료 일러스트 소재집 KuKuKeKe"/>
          <p:cNvPicPr>
            <a:picLocks noChangeAspect="1" noChangeArrowheads="1"/>
          </p:cNvPicPr>
          <p:nvPr/>
        </p:nvPicPr>
        <p:blipFill rotWithShape="1">
          <a:blip r:embed="rId8"/>
          <a:srcRect l="9380" t="16310" r="9060" b="17120"/>
          <a:stretch>
            <a:fillRect/>
          </a:stretch>
        </p:blipFill>
        <p:spPr>
          <a:xfrm>
            <a:off x="1351319" y="4800608"/>
            <a:ext cx="426687" cy="266891"/>
          </a:xfrm>
          <a:prstGeom prst="rect">
            <a:avLst/>
          </a:prstGeom>
          <a:noFill/>
        </p:spPr>
      </p:pic>
      <p:pic>
        <p:nvPicPr>
          <p:cNvPr id="1050" name="Picture 10" descr="돈과 뭉치의 그림 – 무료 일러스트 소재집 KuKuKeKe"/>
          <p:cNvPicPr>
            <a:picLocks noChangeAspect="1" noChangeArrowheads="1"/>
          </p:cNvPicPr>
          <p:nvPr/>
        </p:nvPicPr>
        <p:blipFill rotWithShape="1">
          <a:blip r:embed="rId8"/>
          <a:srcRect l="9380" t="16310" r="9060" b="17120"/>
          <a:stretch>
            <a:fillRect/>
          </a:stretch>
        </p:blipFill>
        <p:spPr>
          <a:xfrm>
            <a:off x="2641604" y="5752916"/>
            <a:ext cx="426687" cy="266891"/>
          </a:xfrm>
          <a:prstGeom prst="rect">
            <a:avLst/>
          </a:prstGeom>
          <a:noFill/>
        </p:spPr>
      </p:pic>
      <p:pic>
        <p:nvPicPr>
          <p:cNvPr id="1051" name="Picture 10" descr="돈과 뭉치의 그림 – 무료 일러스트 소재집 KuKuKeKe"/>
          <p:cNvPicPr>
            <a:picLocks noChangeAspect="1" noChangeArrowheads="1"/>
          </p:cNvPicPr>
          <p:nvPr/>
        </p:nvPicPr>
        <p:blipFill rotWithShape="1">
          <a:blip r:embed="rId8"/>
          <a:srcRect l="9380" t="16310" r="9060" b="17120"/>
          <a:stretch>
            <a:fillRect/>
          </a:stretch>
        </p:blipFill>
        <p:spPr>
          <a:xfrm>
            <a:off x="2164119" y="4584516"/>
            <a:ext cx="426687" cy="266891"/>
          </a:xfrm>
          <a:prstGeom prst="rect">
            <a:avLst/>
          </a:prstGeom>
          <a:noFill/>
        </p:spPr>
      </p:pic>
      <p:pic>
        <p:nvPicPr>
          <p:cNvPr id="1052" name="Picture 10" descr="돈과 뭉치의 그림 – 무료 일러스트 소재집 KuKuKeKe"/>
          <p:cNvPicPr>
            <a:picLocks noChangeAspect="1" noChangeArrowheads="1"/>
          </p:cNvPicPr>
          <p:nvPr/>
        </p:nvPicPr>
        <p:blipFill rotWithShape="1">
          <a:blip r:embed="rId8"/>
          <a:srcRect l="9380" t="16310" r="9060" b="17120"/>
          <a:stretch>
            <a:fillRect/>
          </a:stretch>
        </p:blipFill>
        <p:spPr>
          <a:xfrm>
            <a:off x="508003" y="4749808"/>
            <a:ext cx="426687" cy="266891"/>
          </a:xfrm>
          <a:prstGeom prst="rect">
            <a:avLst/>
          </a:prstGeom>
          <a:noFill/>
        </p:spPr>
      </p:pic>
      <p:pic>
        <p:nvPicPr>
          <p:cNvPr id="1053" name="Picture 10" descr="돈과 뭉치의 그림 – 무료 일러스트 소재집 KuKuKeKe"/>
          <p:cNvPicPr>
            <a:picLocks noChangeAspect="1" noChangeArrowheads="1"/>
          </p:cNvPicPr>
          <p:nvPr/>
        </p:nvPicPr>
        <p:blipFill rotWithShape="1">
          <a:blip r:embed="rId8"/>
          <a:srcRect l="9380" t="16310" r="9060" b="17120"/>
          <a:stretch>
            <a:fillRect/>
          </a:stretch>
        </p:blipFill>
        <p:spPr>
          <a:xfrm>
            <a:off x="2336803" y="6223008"/>
            <a:ext cx="426687" cy="266891"/>
          </a:xfrm>
          <a:prstGeom prst="rect">
            <a:avLst/>
          </a:prstGeom>
          <a:noFill/>
        </p:spPr>
      </p:pic>
      <p:pic>
        <p:nvPicPr>
          <p:cNvPr id="1054" name="Picture 10" descr="돈과 뭉치의 그림 – 무료 일러스트 소재집 KuKuKeKe"/>
          <p:cNvPicPr>
            <a:picLocks noChangeAspect="1" noChangeArrowheads="1"/>
          </p:cNvPicPr>
          <p:nvPr/>
        </p:nvPicPr>
        <p:blipFill rotWithShape="1">
          <a:blip r:embed="rId8"/>
          <a:srcRect l="9380" t="16310" r="9060" b="17120"/>
          <a:stretch>
            <a:fillRect/>
          </a:stretch>
        </p:blipFill>
        <p:spPr>
          <a:xfrm>
            <a:off x="1422404" y="6159316"/>
            <a:ext cx="426687" cy="266891"/>
          </a:xfrm>
          <a:prstGeom prst="rect">
            <a:avLst/>
          </a:prstGeom>
          <a:noFill/>
        </p:spPr>
      </p:pic>
      <p:pic>
        <p:nvPicPr>
          <p:cNvPr id="1055" name="그림 1054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-101599" y="2463806"/>
            <a:ext cx="3592512" cy="1574800"/>
          </a:xfrm>
          <a:prstGeom prst="rect">
            <a:avLst/>
          </a:prstGeom>
        </p:spPr>
      </p:pic>
      <p:grpSp>
        <p:nvGrpSpPr>
          <p:cNvPr id="1056" name="그룹 19"/>
          <p:cNvGrpSpPr/>
          <p:nvPr/>
        </p:nvGrpSpPr>
        <p:grpSpPr>
          <a:xfrm>
            <a:off x="4978401" y="381007"/>
            <a:ext cx="2235200" cy="6096001"/>
            <a:chOff x="5943600" y="571500"/>
            <a:chExt cx="3352800" cy="9144001"/>
          </a:xfrm>
        </p:grpSpPr>
        <p:pic>
          <p:nvPicPr>
            <p:cNvPr id="1057" name="Picture 2" descr="Train Coloring Page - Ultra Coloring Pages"/>
            <p:cNvPicPr>
              <a:picLocks noChangeAspect="1" noChangeArrowheads="1"/>
            </p:cNvPicPr>
            <p:nvPr/>
          </p:nvPicPr>
          <p:blipFill rotWithShape="1">
            <a:blip r:embed="rId5"/>
            <a:srcRect b="4550"/>
            <a:stretch>
              <a:fillRect/>
            </a:stretch>
          </p:blipFill>
          <p:spPr>
            <a:xfrm>
              <a:off x="5943600" y="571500"/>
              <a:ext cx="3352800" cy="3200400"/>
            </a:xfrm>
            <a:prstGeom prst="rect">
              <a:avLst/>
            </a:prstGeom>
            <a:noFill/>
          </p:spPr>
        </p:pic>
        <p:pic>
          <p:nvPicPr>
            <p:cNvPr id="1058" name="Picture 2" descr="Train Coloring Page - Ultra Coloring Pages"/>
            <p:cNvPicPr>
              <a:picLocks noChangeAspect="1" noChangeArrowheads="1"/>
            </p:cNvPicPr>
            <p:nvPr/>
          </p:nvPicPr>
          <p:blipFill rotWithShape="1">
            <a:blip r:embed="rId5"/>
            <a:srcRect b="4550"/>
            <a:stretch>
              <a:fillRect/>
            </a:stretch>
          </p:blipFill>
          <p:spPr>
            <a:xfrm>
              <a:off x="5943600" y="3543300"/>
              <a:ext cx="3352800" cy="3200400"/>
            </a:xfrm>
            <a:prstGeom prst="rect">
              <a:avLst/>
            </a:prstGeom>
            <a:noFill/>
          </p:spPr>
        </p:pic>
        <p:pic>
          <p:nvPicPr>
            <p:cNvPr id="1059" name="Picture 2" descr="Train Coloring Page - Ultra Coloring Pages"/>
            <p:cNvPicPr>
              <a:picLocks noChangeAspect="1" noChangeArrowheads="1"/>
            </p:cNvPicPr>
            <p:nvPr/>
          </p:nvPicPr>
          <p:blipFill rotWithShape="1">
            <a:blip r:embed="rId5"/>
            <a:srcRect b="4550"/>
            <a:stretch>
              <a:fillRect/>
            </a:stretch>
          </p:blipFill>
          <p:spPr>
            <a:xfrm>
              <a:off x="5943600" y="6515101"/>
              <a:ext cx="3352800" cy="3200400"/>
            </a:xfrm>
            <a:prstGeom prst="rect">
              <a:avLst/>
            </a:prstGeom>
            <a:noFill/>
          </p:spPr>
        </p:pic>
      </p:grpSp>
      <p:pic>
        <p:nvPicPr>
          <p:cNvPr id="1060" name="Picture 4" descr="https://o.remove.bg/downloads/76ebd419-289a-4330-9510-05b13dff54ae/0007-removebg-preview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5073657" y="-539808"/>
            <a:ext cx="2044700" cy="1765301"/>
          </a:xfrm>
          <a:prstGeom prst="rect">
            <a:avLst/>
          </a:prstGeom>
          <a:noFill/>
        </p:spPr>
      </p:pic>
      <p:grpSp>
        <p:nvGrpSpPr>
          <p:cNvPr id="1061" name="그룹 19"/>
          <p:cNvGrpSpPr/>
          <p:nvPr/>
        </p:nvGrpSpPr>
        <p:grpSpPr>
          <a:xfrm>
            <a:off x="8832850" y="381007"/>
            <a:ext cx="2235200" cy="6096001"/>
            <a:chOff x="5943600" y="571500"/>
            <a:chExt cx="3352800" cy="9144001"/>
          </a:xfrm>
        </p:grpSpPr>
        <p:pic>
          <p:nvPicPr>
            <p:cNvPr id="1062" name="Picture 2" descr="Train Coloring Page - Ultra Coloring Pages"/>
            <p:cNvPicPr>
              <a:picLocks noChangeAspect="1" noChangeArrowheads="1"/>
            </p:cNvPicPr>
            <p:nvPr/>
          </p:nvPicPr>
          <p:blipFill rotWithShape="1">
            <a:blip r:embed="rId5"/>
            <a:srcRect b="4550"/>
            <a:stretch>
              <a:fillRect/>
            </a:stretch>
          </p:blipFill>
          <p:spPr>
            <a:xfrm>
              <a:off x="5943600" y="571500"/>
              <a:ext cx="3352800" cy="3200400"/>
            </a:xfrm>
            <a:prstGeom prst="rect">
              <a:avLst/>
            </a:prstGeom>
            <a:noFill/>
          </p:spPr>
        </p:pic>
        <p:pic>
          <p:nvPicPr>
            <p:cNvPr id="1063" name="Picture 2" descr="Train Coloring Page - Ultra Coloring Pages"/>
            <p:cNvPicPr>
              <a:picLocks noChangeAspect="1" noChangeArrowheads="1"/>
            </p:cNvPicPr>
            <p:nvPr/>
          </p:nvPicPr>
          <p:blipFill rotWithShape="1">
            <a:blip r:embed="rId5"/>
            <a:srcRect b="4550"/>
            <a:stretch>
              <a:fillRect/>
            </a:stretch>
          </p:blipFill>
          <p:spPr>
            <a:xfrm>
              <a:off x="5943600" y="3543300"/>
              <a:ext cx="3352800" cy="3200400"/>
            </a:xfrm>
            <a:prstGeom prst="rect">
              <a:avLst/>
            </a:prstGeom>
            <a:noFill/>
          </p:spPr>
        </p:pic>
        <p:pic>
          <p:nvPicPr>
            <p:cNvPr id="1064" name="Picture 2" descr="Train Coloring Page - Ultra Coloring Pages"/>
            <p:cNvPicPr>
              <a:picLocks noChangeAspect="1" noChangeArrowheads="1"/>
            </p:cNvPicPr>
            <p:nvPr/>
          </p:nvPicPr>
          <p:blipFill rotWithShape="1">
            <a:blip r:embed="rId5"/>
            <a:srcRect b="4550"/>
            <a:stretch>
              <a:fillRect/>
            </a:stretch>
          </p:blipFill>
          <p:spPr>
            <a:xfrm>
              <a:off x="5943600" y="6515101"/>
              <a:ext cx="3352800" cy="3200400"/>
            </a:xfrm>
            <a:prstGeom prst="rect">
              <a:avLst/>
            </a:prstGeom>
            <a:noFill/>
          </p:spPr>
        </p:pic>
      </p:grpSp>
      <p:pic>
        <p:nvPicPr>
          <p:cNvPr id="1065" name="Picture 4" descr="https://o.remove.bg/downloads/76ebd419-289a-4330-9510-05b13dff54ae/0007-removebg-preview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8928107" y="-539808"/>
            <a:ext cx="2044700" cy="1765301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8" name="그림 1037"/>
          <p:cNvPicPr>
            <a:picLocks noChangeAspect="1"/>
          </p:cNvPicPr>
          <p:nvPr/>
        </p:nvPicPr>
        <p:blipFill rotWithShape="1">
          <a:blip r:embed="rId3"/>
          <a:srcRect l="5600" t="35200" r="4800" b="42400"/>
          <a:stretch>
            <a:fillRect/>
          </a:stretch>
        </p:blipFill>
        <p:spPr>
          <a:xfrm>
            <a:off x="35624" y="4"/>
            <a:ext cx="2844800" cy="711201"/>
          </a:xfrm>
          <a:prstGeom prst="rect">
            <a:avLst/>
          </a:prstGeom>
        </p:spPr>
      </p:pic>
      <p:pic>
        <p:nvPicPr>
          <p:cNvPr id="1036" name="그림 1035"/>
          <p:cNvPicPr>
            <a:picLocks noChangeAspect="1"/>
          </p:cNvPicPr>
          <p:nvPr/>
        </p:nvPicPr>
        <p:blipFill rotWithShape="1">
          <a:blip r:embed="rId3"/>
          <a:srcRect l="5600" t="35200" r="4800" b="42400"/>
          <a:stretch>
            <a:fillRect/>
          </a:stretch>
        </p:blipFill>
        <p:spPr>
          <a:xfrm>
            <a:off x="9974789" y="4"/>
            <a:ext cx="2844800" cy="711201"/>
          </a:xfrm>
          <a:prstGeom prst="rect">
            <a:avLst/>
          </a:prstGeom>
        </p:spPr>
      </p:pic>
      <p:pic>
        <p:nvPicPr>
          <p:cNvPr id="1035" name="그림 1034"/>
          <p:cNvPicPr>
            <a:picLocks noChangeAspect="1"/>
          </p:cNvPicPr>
          <p:nvPr/>
        </p:nvPicPr>
        <p:blipFill rotWithShape="1">
          <a:blip r:embed="rId3"/>
          <a:srcRect l="5600" t="35200" r="4800" b="42400"/>
          <a:stretch>
            <a:fillRect/>
          </a:stretch>
        </p:blipFill>
        <p:spPr>
          <a:xfrm>
            <a:off x="7129989" y="3"/>
            <a:ext cx="1556811" cy="711201"/>
          </a:xfrm>
          <a:prstGeom prst="rect">
            <a:avLst/>
          </a:prstGeom>
        </p:spPr>
      </p:pic>
      <p:pic>
        <p:nvPicPr>
          <p:cNvPr id="1029" name="그림 1028"/>
          <p:cNvPicPr>
            <a:picLocks noChangeAspect="1"/>
          </p:cNvPicPr>
          <p:nvPr/>
        </p:nvPicPr>
        <p:blipFill rotWithShape="1">
          <a:blip r:embed="rId3"/>
          <a:srcRect l="5600" t="35200" r="4800" b="42400"/>
          <a:stretch>
            <a:fillRect/>
          </a:stretch>
        </p:blipFill>
        <p:spPr>
          <a:xfrm>
            <a:off x="4235352" y="4"/>
            <a:ext cx="2135670" cy="711201"/>
          </a:xfrm>
          <a:prstGeom prst="rect">
            <a:avLst/>
          </a:prstGeom>
        </p:spPr>
      </p:pic>
      <p:pic>
        <p:nvPicPr>
          <p:cNvPr id="1037" name="그림 1036"/>
          <p:cNvPicPr>
            <a:picLocks noChangeAspect="1"/>
          </p:cNvPicPr>
          <p:nvPr/>
        </p:nvPicPr>
        <p:blipFill rotWithShape="1">
          <a:blip r:embed="rId3"/>
          <a:srcRect l="5600" t="35200" r="4800" b="42400"/>
          <a:stretch>
            <a:fillRect/>
          </a:stretch>
        </p:blipFill>
        <p:spPr>
          <a:xfrm>
            <a:off x="7282330" y="4"/>
            <a:ext cx="1959449" cy="711201"/>
          </a:xfrm>
          <a:prstGeom prst="rect">
            <a:avLst/>
          </a:prstGeom>
        </p:spPr>
      </p:pic>
      <p:pic>
        <p:nvPicPr>
          <p:cNvPr id="1039" name="그림 1038"/>
          <p:cNvPicPr>
            <a:picLocks noChangeAspect="1"/>
          </p:cNvPicPr>
          <p:nvPr/>
        </p:nvPicPr>
        <p:blipFill rotWithShape="1">
          <a:blip r:embed="rId3"/>
          <a:srcRect l="5600" t="35200" r="4800" b="42400"/>
          <a:stretch>
            <a:fillRect/>
          </a:stretch>
        </p:blipFill>
        <p:spPr>
          <a:xfrm>
            <a:off x="563631" y="4"/>
            <a:ext cx="2844800" cy="711201"/>
          </a:xfrm>
          <a:prstGeom prst="rect">
            <a:avLst/>
          </a:prstGeom>
        </p:spPr>
      </p:pic>
      <p:sp>
        <p:nvSpPr>
          <p:cNvPr id="1042" name="순서도: 지연 8"/>
          <p:cNvSpPr/>
          <p:nvPr/>
        </p:nvSpPr>
        <p:spPr>
          <a:xfrm rot="19405108" flipH="1">
            <a:off x="10750593" y="670373"/>
            <a:ext cx="944033" cy="1981200"/>
          </a:xfrm>
          <a:prstGeom prst="flowChartDelay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ko-KR" sz="2667">
                <a:solidFill>
                  <a:sysClr val="windowText" lastClr="000000"/>
                </a:solidFill>
                <a:latin typeface="나눔스퀘어라운드 ExtraBold"/>
                <a:ea typeface="나눔스퀘어라운드 ExtraBold"/>
              </a:rPr>
              <a:t>\</a:t>
            </a:r>
            <a:endParaRPr lang="ko-KR" altLang="en-US" sz="2667">
              <a:solidFill>
                <a:sysClr val="windowText" lastClr="000000"/>
              </a:solidFill>
              <a:latin typeface="나눔스퀘어라운드 ExtraBold"/>
              <a:ea typeface="나눔스퀘어라운드 ExtraBold"/>
            </a:endParaRPr>
          </a:p>
        </p:txBody>
      </p:sp>
      <p:pic>
        <p:nvPicPr>
          <p:cNvPr id="1041" name="그림 1040"/>
          <p:cNvPicPr>
            <a:picLocks noChangeAspect="1"/>
          </p:cNvPicPr>
          <p:nvPr/>
        </p:nvPicPr>
        <p:blipFill rotWithShape="1">
          <a:blip r:embed="rId4"/>
          <a:srcRect l="2220" t="64440" r="77040" b="8890"/>
          <a:stretch>
            <a:fillRect/>
          </a:stretch>
        </p:blipFill>
        <p:spPr>
          <a:xfrm>
            <a:off x="10972800" y="707575"/>
            <a:ext cx="1219200" cy="1045030"/>
          </a:xfrm>
          <a:prstGeom prst="rect">
            <a:avLst/>
          </a:prstGeom>
        </p:spPr>
      </p:pic>
      <p:pic>
        <p:nvPicPr>
          <p:cNvPr id="1043" name="Picture 10" descr="돈과 뭉치의 그림 – 무료 일러스트 소재집 KuKuKeKe"/>
          <p:cNvPicPr>
            <a:picLocks noChangeAspect="1" noChangeArrowheads="1"/>
          </p:cNvPicPr>
          <p:nvPr/>
        </p:nvPicPr>
        <p:blipFill rotWithShape="1">
          <a:blip r:embed="rId5"/>
          <a:srcRect l="9380" t="16310" r="9060" b="17120"/>
          <a:stretch>
            <a:fillRect/>
          </a:stretch>
        </p:blipFill>
        <p:spPr>
          <a:xfrm>
            <a:off x="640119" y="5410208"/>
            <a:ext cx="426687" cy="266891"/>
          </a:xfrm>
          <a:prstGeom prst="rect">
            <a:avLst/>
          </a:prstGeom>
          <a:noFill/>
        </p:spPr>
      </p:pic>
      <p:pic>
        <p:nvPicPr>
          <p:cNvPr id="1044" name="Picture 10" descr="돈과 뭉치의 그림 – 무료 일러스트 소재집 KuKuKeKe"/>
          <p:cNvPicPr>
            <a:picLocks noChangeAspect="1" noChangeArrowheads="1"/>
          </p:cNvPicPr>
          <p:nvPr/>
        </p:nvPicPr>
        <p:blipFill rotWithShape="1">
          <a:blip r:embed="rId5"/>
          <a:srcRect l="9380" t="16310" r="9060" b="17120"/>
          <a:stretch>
            <a:fillRect/>
          </a:stretch>
        </p:blipFill>
        <p:spPr>
          <a:xfrm>
            <a:off x="1320803" y="5410208"/>
            <a:ext cx="426687" cy="266891"/>
          </a:xfrm>
          <a:prstGeom prst="rect">
            <a:avLst/>
          </a:prstGeom>
          <a:noFill/>
        </p:spPr>
      </p:pic>
      <p:pic>
        <p:nvPicPr>
          <p:cNvPr id="1045" name="Picture 10" descr="돈과 뭉치의 그림 – 무료 일러스트 소재집 KuKuKeKe"/>
          <p:cNvPicPr>
            <a:picLocks noChangeAspect="1" noChangeArrowheads="1"/>
          </p:cNvPicPr>
          <p:nvPr/>
        </p:nvPicPr>
        <p:blipFill rotWithShape="1">
          <a:blip r:embed="rId5"/>
          <a:srcRect l="9380" t="16310" r="9060" b="17120"/>
          <a:stretch>
            <a:fillRect/>
          </a:stretch>
        </p:blipFill>
        <p:spPr>
          <a:xfrm>
            <a:off x="965204" y="5867407"/>
            <a:ext cx="426687" cy="266891"/>
          </a:xfrm>
          <a:prstGeom prst="rect">
            <a:avLst/>
          </a:prstGeom>
          <a:noFill/>
        </p:spPr>
      </p:pic>
      <p:pic>
        <p:nvPicPr>
          <p:cNvPr id="1046" name="Picture 10" descr="돈과 뭉치의 그림 – 무료 일러스트 소재집 KuKuKeKe"/>
          <p:cNvPicPr>
            <a:picLocks noChangeAspect="1" noChangeArrowheads="1"/>
          </p:cNvPicPr>
          <p:nvPr/>
        </p:nvPicPr>
        <p:blipFill rotWithShape="1">
          <a:blip r:embed="rId5"/>
          <a:srcRect l="9380" t="16310" r="9060" b="17120"/>
          <a:stretch>
            <a:fillRect/>
          </a:stretch>
        </p:blipFill>
        <p:spPr>
          <a:xfrm>
            <a:off x="335319" y="6057717"/>
            <a:ext cx="426687" cy="266891"/>
          </a:xfrm>
          <a:prstGeom prst="rect">
            <a:avLst/>
          </a:prstGeom>
          <a:noFill/>
        </p:spPr>
      </p:pic>
      <p:pic>
        <p:nvPicPr>
          <p:cNvPr id="1047" name="Picture 10" descr="돈과 뭉치의 그림 – 무료 일러스트 소재집 KuKuKeKe"/>
          <p:cNvPicPr>
            <a:picLocks noChangeAspect="1" noChangeArrowheads="1"/>
          </p:cNvPicPr>
          <p:nvPr/>
        </p:nvPicPr>
        <p:blipFill rotWithShape="1">
          <a:blip r:embed="rId5"/>
          <a:srcRect l="9380" t="16310" r="9060" b="17120"/>
          <a:stretch>
            <a:fillRect/>
          </a:stretch>
        </p:blipFill>
        <p:spPr>
          <a:xfrm>
            <a:off x="1930403" y="5918207"/>
            <a:ext cx="426687" cy="266891"/>
          </a:xfrm>
          <a:prstGeom prst="rect">
            <a:avLst/>
          </a:prstGeom>
          <a:noFill/>
        </p:spPr>
      </p:pic>
      <p:pic>
        <p:nvPicPr>
          <p:cNvPr id="1048" name="Picture 10" descr="돈과 뭉치의 그림 – 무료 일러스트 소재집 KuKuKeKe"/>
          <p:cNvPicPr>
            <a:picLocks noChangeAspect="1" noChangeArrowheads="1"/>
          </p:cNvPicPr>
          <p:nvPr/>
        </p:nvPicPr>
        <p:blipFill rotWithShape="1">
          <a:blip r:embed="rId5"/>
          <a:srcRect l="9380" t="16310" r="9060" b="17120"/>
          <a:stretch>
            <a:fillRect/>
          </a:stretch>
        </p:blipFill>
        <p:spPr>
          <a:xfrm>
            <a:off x="2286004" y="5143316"/>
            <a:ext cx="426687" cy="266891"/>
          </a:xfrm>
          <a:prstGeom prst="rect">
            <a:avLst/>
          </a:prstGeom>
          <a:noFill/>
        </p:spPr>
      </p:pic>
      <p:pic>
        <p:nvPicPr>
          <p:cNvPr id="1049" name="Picture 10" descr="돈과 뭉치의 그림 – 무료 일러스트 소재집 KuKuKeKe"/>
          <p:cNvPicPr>
            <a:picLocks noChangeAspect="1" noChangeArrowheads="1"/>
          </p:cNvPicPr>
          <p:nvPr/>
        </p:nvPicPr>
        <p:blipFill rotWithShape="1">
          <a:blip r:embed="rId5"/>
          <a:srcRect l="9380" t="16310" r="9060" b="17120"/>
          <a:stretch>
            <a:fillRect/>
          </a:stretch>
        </p:blipFill>
        <p:spPr>
          <a:xfrm>
            <a:off x="1351319" y="4800608"/>
            <a:ext cx="426687" cy="266891"/>
          </a:xfrm>
          <a:prstGeom prst="rect">
            <a:avLst/>
          </a:prstGeom>
          <a:noFill/>
        </p:spPr>
      </p:pic>
      <p:pic>
        <p:nvPicPr>
          <p:cNvPr id="1050" name="Picture 10" descr="돈과 뭉치의 그림 – 무료 일러스트 소재집 KuKuKeKe"/>
          <p:cNvPicPr>
            <a:picLocks noChangeAspect="1" noChangeArrowheads="1"/>
          </p:cNvPicPr>
          <p:nvPr/>
        </p:nvPicPr>
        <p:blipFill rotWithShape="1">
          <a:blip r:embed="rId5"/>
          <a:srcRect l="9380" t="16310" r="9060" b="17120"/>
          <a:stretch>
            <a:fillRect/>
          </a:stretch>
        </p:blipFill>
        <p:spPr>
          <a:xfrm>
            <a:off x="2641604" y="5752916"/>
            <a:ext cx="426687" cy="266891"/>
          </a:xfrm>
          <a:prstGeom prst="rect">
            <a:avLst/>
          </a:prstGeom>
          <a:noFill/>
        </p:spPr>
      </p:pic>
      <p:pic>
        <p:nvPicPr>
          <p:cNvPr id="1051" name="Picture 10" descr="돈과 뭉치의 그림 – 무료 일러스트 소재집 KuKuKeKe"/>
          <p:cNvPicPr>
            <a:picLocks noChangeAspect="1" noChangeArrowheads="1"/>
          </p:cNvPicPr>
          <p:nvPr/>
        </p:nvPicPr>
        <p:blipFill rotWithShape="1">
          <a:blip r:embed="rId5"/>
          <a:srcRect l="9380" t="16310" r="9060" b="17120"/>
          <a:stretch>
            <a:fillRect/>
          </a:stretch>
        </p:blipFill>
        <p:spPr>
          <a:xfrm>
            <a:off x="2164119" y="4584516"/>
            <a:ext cx="426687" cy="266891"/>
          </a:xfrm>
          <a:prstGeom prst="rect">
            <a:avLst/>
          </a:prstGeom>
          <a:noFill/>
        </p:spPr>
      </p:pic>
      <p:pic>
        <p:nvPicPr>
          <p:cNvPr id="1052" name="Picture 10" descr="돈과 뭉치의 그림 – 무료 일러스트 소재집 KuKuKeKe"/>
          <p:cNvPicPr>
            <a:picLocks noChangeAspect="1" noChangeArrowheads="1"/>
          </p:cNvPicPr>
          <p:nvPr/>
        </p:nvPicPr>
        <p:blipFill rotWithShape="1">
          <a:blip r:embed="rId5"/>
          <a:srcRect l="9380" t="16310" r="9060" b="17120"/>
          <a:stretch>
            <a:fillRect/>
          </a:stretch>
        </p:blipFill>
        <p:spPr>
          <a:xfrm>
            <a:off x="508003" y="4749808"/>
            <a:ext cx="426687" cy="266891"/>
          </a:xfrm>
          <a:prstGeom prst="rect">
            <a:avLst/>
          </a:prstGeom>
          <a:noFill/>
        </p:spPr>
      </p:pic>
      <p:pic>
        <p:nvPicPr>
          <p:cNvPr id="1053" name="Picture 10" descr="돈과 뭉치의 그림 – 무료 일러스트 소재집 KuKuKeKe"/>
          <p:cNvPicPr>
            <a:picLocks noChangeAspect="1" noChangeArrowheads="1"/>
          </p:cNvPicPr>
          <p:nvPr/>
        </p:nvPicPr>
        <p:blipFill rotWithShape="1">
          <a:blip r:embed="rId5"/>
          <a:srcRect l="9380" t="16310" r="9060" b="17120"/>
          <a:stretch>
            <a:fillRect/>
          </a:stretch>
        </p:blipFill>
        <p:spPr>
          <a:xfrm>
            <a:off x="2336803" y="6223008"/>
            <a:ext cx="426687" cy="266891"/>
          </a:xfrm>
          <a:prstGeom prst="rect">
            <a:avLst/>
          </a:prstGeom>
          <a:noFill/>
        </p:spPr>
      </p:pic>
      <p:pic>
        <p:nvPicPr>
          <p:cNvPr id="1054" name="Picture 10" descr="돈과 뭉치의 그림 – 무료 일러스트 소재집 KuKuKeKe"/>
          <p:cNvPicPr>
            <a:picLocks noChangeAspect="1" noChangeArrowheads="1"/>
          </p:cNvPicPr>
          <p:nvPr/>
        </p:nvPicPr>
        <p:blipFill rotWithShape="1">
          <a:blip r:embed="rId5"/>
          <a:srcRect l="9380" t="16310" r="9060" b="17120"/>
          <a:stretch>
            <a:fillRect/>
          </a:stretch>
        </p:blipFill>
        <p:spPr>
          <a:xfrm>
            <a:off x="1422404" y="6159316"/>
            <a:ext cx="426687" cy="266891"/>
          </a:xfrm>
          <a:prstGeom prst="rect">
            <a:avLst/>
          </a:prstGeom>
          <a:noFill/>
        </p:spPr>
      </p:pic>
      <p:pic>
        <p:nvPicPr>
          <p:cNvPr id="1055" name="그림 1054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-101599" y="2463806"/>
            <a:ext cx="3592512" cy="1574800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B4E27645-34D0-4658-843C-9401919AAE3E}"/>
              </a:ext>
            </a:extLst>
          </p:cNvPr>
          <p:cNvGrpSpPr/>
          <p:nvPr/>
        </p:nvGrpSpPr>
        <p:grpSpPr>
          <a:xfrm>
            <a:off x="5621159" y="-685801"/>
            <a:ext cx="2235200" cy="8077393"/>
            <a:chOff x="5496888" y="-654140"/>
            <a:chExt cx="2235200" cy="8077393"/>
          </a:xfrm>
        </p:grpSpPr>
        <p:grpSp>
          <p:nvGrpSpPr>
            <p:cNvPr id="20" name="그룹 19"/>
            <p:cNvGrpSpPr/>
            <p:nvPr/>
          </p:nvGrpSpPr>
          <p:grpSpPr>
            <a:xfrm>
              <a:off x="5496888" y="-654140"/>
              <a:ext cx="2235200" cy="6096001"/>
              <a:chOff x="5943600" y="571500"/>
              <a:chExt cx="3352800" cy="9144001"/>
            </a:xfrm>
          </p:grpSpPr>
          <p:pic>
            <p:nvPicPr>
              <p:cNvPr id="21" name="Picture 2" descr="Train Coloring Page - Ultra Coloring Pages"/>
              <p:cNvPicPr>
                <a:picLocks noChangeAspect="1" noChangeArrowheads="1"/>
              </p:cNvPicPr>
              <p:nvPr/>
            </p:nvPicPr>
            <p:blipFill rotWithShape="1">
              <a:blip r:embed="rId7"/>
              <a:srcRect b="4550"/>
              <a:stretch>
                <a:fillRect/>
              </a:stretch>
            </p:blipFill>
            <p:spPr>
              <a:xfrm>
                <a:off x="5943600" y="571500"/>
                <a:ext cx="3352800" cy="3200400"/>
              </a:xfrm>
              <a:prstGeom prst="rect">
                <a:avLst/>
              </a:prstGeom>
              <a:noFill/>
            </p:spPr>
          </p:pic>
          <p:pic>
            <p:nvPicPr>
              <p:cNvPr id="22" name="Picture 2" descr="Train Coloring Page - Ultra Coloring Pages"/>
              <p:cNvPicPr>
                <a:picLocks noChangeAspect="1" noChangeArrowheads="1"/>
              </p:cNvPicPr>
              <p:nvPr/>
            </p:nvPicPr>
            <p:blipFill rotWithShape="1">
              <a:blip r:embed="rId7"/>
              <a:srcRect b="4550"/>
              <a:stretch>
                <a:fillRect/>
              </a:stretch>
            </p:blipFill>
            <p:spPr>
              <a:xfrm>
                <a:off x="5943600" y="3543300"/>
                <a:ext cx="3352800" cy="3200400"/>
              </a:xfrm>
              <a:prstGeom prst="rect">
                <a:avLst/>
              </a:prstGeom>
              <a:noFill/>
            </p:spPr>
          </p:pic>
          <p:pic>
            <p:nvPicPr>
              <p:cNvPr id="23" name="Picture 2" descr="Train Coloring Page - Ultra Coloring Pages"/>
              <p:cNvPicPr>
                <a:picLocks noChangeAspect="1" noChangeArrowheads="1"/>
              </p:cNvPicPr>
              <p:nvPr/>
            </p:nvPicPr>
            <p:blipFill rotWithShape="1">
              <a:blip r:embed="rId7"/>
              <a:srcRect b="4550"/>
              <a:stretch>
                <a:fillRect/>
              </a:stretch>
            </p:blipFill>
            <p:spPr>
              <a:xfrm>
                <a:off x="5943600" y="6515101"/>
                <a:ext cx="3352800" cy="3200400"/>
              </a:xfrm>
              <a:prstGeom prst="rect">
                <a:avLst/>
              </a:prstGeom>
              <a:noFill/>
            </p:spPr>
          </p:pic>
        </p:grpSp>
        <p:pic>
          <p:nvPicPr>
            <p:cNvPr id="55" name="Picture 2" descr="Train Coloring Page - Ultra Coloring Pages">
              <a:extLst>
                <a:ext uri="{FF2B5EF4-FFF2-40B4-BE49-F238E27FC236}">
                  <a16:creationId xmlns:a16="http://schemas.microsoft.com/office/drawing/2014/main" id="{4AEA97B3-D016-4080-B65B-B714DB89B51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/>
            <a:srcRect b="4550"/>
            <a:stretch>
              <a:fillRect/>
            </a:stretch>
          </p:blipFill>
          <p:spPr>
            <a:xfrm>
              <a:off x="5496888" y="5289653"/>
              <a:ext cx="2235200" cy="2133600"/>
            </a:xfrm>
            <a:prstGeom prst="rect">
              <a:avLst/>
            </a:prstGeom>
            <a:noFill/>
          </p:spPr>
        </p:pic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FA4E0417-16F9-4CE8-9708-81E7640FED80}"/>
              </a:ext>
            </a:extLst>
          </p:cNvPr>
          <p:cNvGrpSpPr/>
          <p:nvPr/>
        </p:nvGrpSpPr>
        <p:grpSpPr>
          <a:xfrm>
            <a:off x="2699534" y="-685800"/>
            <a:ext cx="2235200" cy="8077393"/>
            <a:chOff x="5496888" y="-654140"/>
            <a:chExt cx="2235200" cy="8077393"/>
          </a:xfrm>
        </p:grpSpPr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id="{C68BB840-DADC-4FEA-B48C-61AFC563C809}"/>
                </a:ext>
              </a:extLst>
            </p:cNvPr>
            <p:cNvGrpSpPr/>
            <p:nvPr/>
          </p:nvGrpSpPr>
          <p:grpSpPr>
            <a:xfrm>
              <a:off x="5496888" y="-654140"/>
              <a:ext cx="2235200" cy="6096001"/>
              <a:chOff x="5943600" y="571500"/>
              <a:chExt cx="3352800" cy="9144001"/>
            </a:xfrm>
          </p:grpSpPr>
          <p:pic>
            <p:nvPicPr>
              <p:cNvPr id="60" name="Picture 2" descr="Train Coloring Page - Ultra Coloring Pages">
                <a:extLst>
                  <a:ext uri="{FF2B5EF4-FFF2-40B4-BE49-F238E27FC236}">
                    <a16:creationId xmlns:a16="http://schemas.microsoft.com/office/drawing/2014/main" id="{B55117EE-478F-4A48-BCA3-079648C967D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/>
              <a:srcRect b="4550"/>
              <a:stretch>
                <a:fillRect/>
              </a:stretch>
            </p:blipFill>
            <p:spPr>
              <a:xfrm>
                <a:off x="5943600" y="571500"/>
                <a:ext cx="3352800" cy="3200400"/>
              </a:xfrm>
              <a:prstGeom prst="rect">
                <a:avLst/>
              </a:prstGeom>
              <a:noFill/>
            </p:spPr>
          </p:pic>
          <p:pic>
            <p:nvPicPr>
              <p:cNvPr id="61" name="Picture 2" descr="Train Coloring Page - Ultra Coloring Pages">
                <a:extLst>
                  <a:ext uri="{FF2B5EF4-FFF2-40B4-BE49-F238E27FC236}">
                    <a16:creationId xmlns:a16="http://schemas.microsoft.com/office/drawing/2014/main" id="{D10420FC-B31C-4BFD-9110-876C56D822B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/>
              <a:srcRect b="4550"/>
              <a:stretch>
                <a:fillRect/>
              </a:stretch>
            </p:blipFill>
            <p:spPr>
              <a:xfrm>
                <a:off x="5943600" y="3543300"/>
                <a:ext cx="3352800" cy="3200400"/>
              </a:xfrm>
              <a:prstGeom prst="rect">
                <a:avLst/>
              </a:prstGeom>
              <a:noFill/>
            </p:spPr>
          </p:pic>
          <p:pic>
            <p:nvPicPr>
              <p:cNvPr id="62" name="Picture 2" descr="Train Coloring Page - Ultra Coloring Pages">
                <a:extLst>
                  <a:ext uri="{FF2B5EF4-FFF2-40B4-BE49-F238E27FC236}">
                    <a16:creationId xmlns:a16="http://schemas.microsoft.com/office/drawing/2014/main" id="{66630683-74F8-4FE9-941D-A28367236FA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/>
              <a:srcRect b="4550"/>
              <a:stretch>
                <a:fillRect/>
              </a:stretch>
            </p:blipFill>
            <p:spPr>
              <a:xfrm>
                <a:off x="5943600" y="6515101"/>
                <a:ext cx="3352800" cy="3200400"/>
              </a:xfrm>
              <a:prstGeom prst="rect">
                <a:avLst/>
              </a:prstGeom>
              <a:noFill/>
            </p:spPr>
          </p:pic>
        </p:grpSp>
        <p:pic>
          <p:nvPicPr>
            <p:cNvPr id="59" name="Picture 2" descr="Train Coloring Page - Ultra Coloring Pages">
              <a:extLst>
                <a:ext uri="{FF2B5EF4-FFF2-40B4-BE49-F238E27FC236}">
                  <a16:creationId xmlns:a16="http://schemas.microsoft.com/office/drawing/2014/main" id="{C32E2E35-1B3A-4B19-B582-166118AF991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/>
            <a:srcRect b="4550"/>
            <a:stretch>
              <a:fillRect/>
            </a:stretch>
          </p:blipFill>
          <p:spPr>
            <a:xfrm>
              <a:off x="5496888" y="5289653"/>
              <a:ext cx="2235200" cy="2133600"/>
            </a:xfrm>
            <a:prstGeom prst="rect">
              <a:avLst/>
            </a:prstGeom>
            <a:noFill/>
          </p:spPr>
        </p:pic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B9CB6347-150E-4CED-B29B-F3866489A209}"/>
              </a:ext>
            </a:extLst>
          </p:cNvPr>
          <p:cNvGrpSpPr/>
          <p:nvPr/>
        </p:nvGrpSpPr>
        <p:grpSpPr>
          <a:xfrm>
            <a:off x="8512368" y="-685800"/>
            <a:ext cx="2235200" cy="8077393"/>
            <a:chOff x="5496888" y="-654140"/>
            <a:chExt cx="2235200" cy="8077393"/>
          </a:xfrm>
        </p:grpSpPr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C3D205C8-AAB7-4A0B-A9E7-4E1D0A309B17}"/>
                </a:ext>
              </a:extLst>
            </p:cNvPr>
            <p:cNvGrpSpPr/>
            <p:nvPr/>
          </p:nvGrpSpPr>
          <p:grpSpPr>
            <a:xfrm>
              <a:off x="5496888" y="-654140"/>
              <a:ext cx="2235200" cy="6096001"/>
              <a:chOff x="5943600" y="571500"/>
              <a:chExt cx="3352800" cy="9144001"/>
            </a:xfrm>
          </p:grpSpPr>
          <p:pic>
            <p:nvPicPr>
              <p:cNvPr id="66" name="Picture 2" descr="Train Coloring Page - Ultra Coloring Pages">
                <a:extLst>
                  <a:ext uri="{FF2B5EF4-FFF2-40B4-BE49-F238E27FC236}">
                    <a16:creationId xmlns:a16="http://schemas.microsoft.com/office/drawing/2014/main" id="{87FDB7FE-6E96-41D8-8C87-28BC2AC53A4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/>
              <a:srcRect b="4550"/>
              <a:stretch>
                <a:fillRect/>
              </a:stretch>
            </p:blipFill>
            <p:spPr>
              <a:xfrm>
                <a:off x="5943600" y="571500"/>
                <a:ext cx="3352800" cy="3200400"/>
              </a:xfrm>
              <a:prstGeom prst="rect">
                <a:avLst/>
              </a:prstGeom>
              <a:noFill/>
            </p:spPr>
          </p:pic>
          <p:pic>
            <p:nvPicPr>
              <p:cNvPr id="67" name="Picture 2" descr="Train Coloring Page - Ultra Coloring Pages">
                <a:extLst>
                  <a:ext uri="{FF2B5EF4-FFF2-40B4-BE49-F238E27FC236}">
                    <a16:creationId xmlns:a16="http://schemas.microsoft.com/office/drawing/2014/main" id="{A93DA4E2-E9A2-43DB-A69A-717C0A65567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/>
              <a:srcRect b="4550"/>
              <a:stretch>
                <a:fillRect/>
              </a:stretch>
            </p:blipFill>
            <p:spPr>
              <a:xfrm>
                <a:off x="5943600" y="3543300"/>
                <a:ext cx="3352800" cy="3200400"/>
              </a:xfrm>
              <a:prstGeom prst="rect">
                <a:avLst/>
              </a:prstGeom>
              <a:noFill/>
            </p:spPr>
          </p:pic>
          <p:pic>
            <p:nvPicPr>
              <p:cNvPr id="68" name="Picture 2" descr="Train Coloring Page - Ultra Coloring Pages">
                <a:extLst>
                  <a:ext uri="{FF2B5EF4-FFF2-40B4-BE49-F238E27FC236}">
                    <a16:creationId xmlns:a16="http://schemas.microsoft.com/office/drawing/2014/main" id="{B7CB5DC1-B975-41F8-90CE-BA04253CCB7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/>
              <a:srcRect b="4550"/>
              <a:stretch>
                <a:fillRect/>
              </a:stretch>
            </p:blipFill>
            <p:spPr>
              <a:xfrm>
                <a:off x="5943600" y="6515101"/>
                <a:ext cx="3352800" cy="3200400"/>
              </a:xfrm>
              <a:prstGeom prst="rect">
                <a:avLst/>
              </a:prstGeom>
              <a:noFill/>
            </p:spPr>
          </p:pic>
        </p:grpSp>
        <p:pic>
          <p:nvPicPr>
            <p:cNvPr id="65" name="Picture 2" descr="Train Coloring Page - Ultra Coloring Pages">
              <a:extLst>
                <a:ext uri="{FF2B5EF4-FFF2-40B4-BE49-F238E27FC236}">
                  <a16:creationId xmlns:a16="http://schemas.microsoft.com/office/drawing/2014/main" id="{B82C85B4-7745-4888-9B41-B67B0C2A216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/>
            <a:srcRect b="4550"/>
            <a:stretch>
              <a:fillRect/>
            </a:stretch>
          </p:blipFill>
          <p:spPr>
            <a:xfrm>
              <a:off x="5496888" y="5289653"/>
              <a:ext cx="2235200" cy="2133600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1557797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F041FD7-9FC3-AA2D-D7DF-03BDE521F1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1499" y="1008191"/>
            <a:ext cx="7069015" cy="4841631"/>
          </a:xfrm>
          <a:prstGeom prst="rect">
            <a:avLst/>
          </a:prstGeom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676EEF7-E684-4579-EB46-0AB70C4FCF57}"/>
              </a:ext>
            </a:extLst>
          </p:cNvPr>
          <p:cNvCxnSpPr>
            <a:cxnSpLocks/>
            <a:endCxn id="10" idx="6"/>
          </p:cNvCxnSpPr>
          <p:nvPr/>
        </p:nvCxnSpPr>
        <p:spPr>
          <a:xfrm flipH="1" flipV="1">
            <a:off x="2507892" y="2371846"/>
            <a:ext cx="1993770" cy="213094"/>
          </a:xfrm>
          <a:prstGeom prst="line">
            <a:avLst/>
          </a:prstGeom>
          <a:ln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>
            <a:extLst>
              <a:ext uri="{FF2B5EF4-FFF2-40B4-BE49-F238E27FC236}">
                <a16:creationId xmlns:a16="http://schemas.microsoft.com/office/drawing/2014/main" id="{F8B2B75A-A39C-062F-56FC-52CFC2E35BCF}"/>
              </a:ext>
            </a:extLst>
          </p:cNvPr>
          <p:cNvSpPr/>
          <p:nvPr/>
        </p:nvSpPr>
        <p:spPr>
          <a:xfrm>
            <a:off x="2038969" y="2137384"/>
            <a:ext cx="468923" cy="46892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2954" dirty="0">
                <a:solidFill>
                  <a:sysClr val="windowText" lastClr="000000"/>
                </a:solidFill>
              </a:rPr>
              <a:t>L</a:t>
            </a:r>
            <a:endParaRPr lang="ko-KR" altLang="en-US" sz="2954" dirty="0">
              <a:solidFill>
                <a:sysClr val="windowText" lastClr="00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11F509C-4FD3-A51C-E819-A13C4E70B930}"/>
              </a:ext>
            </a:extLst>
          </p:cNvPr>
          <p:cNvSpPr txBox="1"/>
          <p:nvPr/>
        </p:nvSpPr>
        <p:spPr>
          <a:xfrm>
            <a:off x="1243492" y="2151743"/>
            <a:ext cx="752129" cy="433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15"/>
              <a:t>이동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C900869B-C7A6-1DF9-C9B5-33AA811D5B74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940063" y="3522784"/>
            <a:ext cx="2413287" cy="2161241"/>
          </a:xfrm>
          <a:prstGeom prst="line">
            <a:avLst/>
          </a:prstGeom>
          <a:ln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E2A9DAAD-8EBA-8E6A-0723-9D224D100075}"/>
              </a:ext>
            </a:extLst>
          </p:cNvPr>
          <p:cNvSpPr/>
          <p:nvPr/>
        </p:nvSpPr>
        <p:spPr>
          <a:xfrm>
            <a:off x="9284677" y="5615353"/>
            <a:ext cx="468923" cy="46892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2954" dirty="0">
                <a:solidFill>
                  <a:sysClr val="windowText" lastClr="000000"/>
                </a:solidFill>
              </a:rPr>
              <a:t>R</a:t>
            </a:r>
            <a:endParaRPr lang="ko-KR" altLang="en-US" sz="2954" dirty="0">
              <a:solidFill>
                <a:sysClr val="windowText" lastClr="000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B881D48-4C3A-E9DB-6E71-63AB8B291884}"/>
              </a:ext>
            </a:extLst>
          </p:cNvPr>
          <p:cNvSpPr txBox="1"/>
          <p:nvPr/>
        </p:nvSpPr>
        <p:spPr>
          <a:xfrm>
            <a:off x="9755374" y="5629714"/>
            <a:ext cx="752129" cy="433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15" dirty="0"/>
              <a:t>조준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9D8F3D09-B3C4-23D6-6C3E-9D9AB249B9B4}"/>
              </a:ext>
            </a:extLst>
          </p:cNvPr>
          <p:cNvCxnSpPr>
            <a:cxnSpLocks/>
            <a:endCxn id="26" idx="2"/>
          </p:cNvCxnSpPr>
          <p:nvPr/>
        </p:nvCxnSpPr>
        <p:spPr>
          <a:xfrm>
            <a:off x="7690345" y="3133399"/>
            <a:ext cx="1705707" cy="468923"/>
          </a:xfrm>
          <a:prstGeom prst="line">
            <a:avLst/>
          </a:prstGeom>
          <a:ln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타원 25">
            <a:extLst>
              <a:ext uri="{FF2B5EF4-FFF2-40B4-BE49-F238E27FC236}">
                <a16:creationId xmlns:a16="http://schemas.microsoft.com/office/drawing/2014/main" id="{9D37E28B-3DB5-7458-294C-E10706F4A51B}"/>
              </a:ext>
            </a:extLst>
          </p:cNvPr>
          <p:cNvSpPr/>
          <p:nvPr/>
        </p:nvSpPr>
        <p:spPr>
          <a:xfrm>
            <a:off x="9396046" y="3367860"/>
            <a:ext cx="468923" cy="46892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2954" dirty="0">
                <a:solidFill>
                  <a:sysClr val="windowText" lastClr="000000"/>
                </a:solidFill>
              </a:rPr>
              <a:t>A</a:t>
            </a:r>
            <a:endParaRPr lang="ko-KR" altLang="en-US" sz="2954" dirty="0">
              <a:solidFill>
                <a:sysClr val="windowText" lastClr="000000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E8C5F91-44DA-E4C4-F96B-28EC90012DC2}"/>
              </a:ext>
            </a:extLst>
          </p:cNvPr>
          <p:cNvSpPr txBox="1"/>
          <p:nvPr/>
        </p:nvSpPr>
        <p:spPr>
          <a:xfrm>
            <a:off x="9864975" y="3410210"/>
            <a:ext cx="2060179" cy="433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15" dirty="0"/>
              <a:t>아이템</a:t>
            </a:r>
            <a:r>
              <a:rPr lang="en-US" altLang="ko-KR" sz="2215" dirty="0"/>
              <a:t>(</a:t>
            </a:r>
            <a:r>
              <a:rPr lang="ko-KR" altLang="en-US" sz="2215" dirty="0"/>
              <a:t>설치형</a:t>
            </a:r>
            <a:r>
              <a:rPr lang="en-US" altLang="ko-KR" sz="2215" dirty="0"/>
              <a:t>)</a:t>
            </a:r>
            <a:endParaRPr lang="ko-KR" altLang="en-US" sz="2215" dirty="0"/>
          </a:p>
        </p:txBody>
      </p:sp>
      <p:cxnSp>
        <p:nvCxnSpPr>
          <p:cNvPr id="1024" name="직선 연결선 1023">
            <a:extLst>
              <a:ext uri="{FF2B5EF4-FFF2-40B4-BE49-F238E27FC236}">
                <a16:creationId xmlns:a16="http://schemas.microsoft.com/office/drawing/2014/main" id="{AD9C0287-C524-F61A-9A7E-96B97FD9076E}"/>
              </a:ext>
            </a:extLst>
          </p:cNvPr>
          <p:cNvCxnSpPr>
            <a:cxnSpLocks/>
          </p:cNvCxnSpPr>
          <p:nvPr/>
        </p:nvCxnSpPr>
        <p:spPr>
          <a:xfrm>
            <a:off x="8146710" y="2772508"/>
            <a:ext cx="1206645" cy="0"/>
          </a:xfrm>
          <a:prstGeom prst="line">
            <a:avLst/>
          </a:prstGeom>
          <a:ln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9" name="타원 1028">
            <a:extLst>
              <a:ext uri="{FF2B5EF4-FFF2-40B4-BE49-F238E27FC236}">
                <a16:creationId xmlns:a16="http://schemas.microsoft.com/office/drawing/2014/main" id="{569B3978-DF4A-D089-5E67-B37D0F9B402B}"/>
              </a:ext>
            </a:extLst>
          </p:cNvPr>
          <p:cNvSpPr/>
          <p:nvPr/>
        </p:nvSpPr>
        <p:spPr>
          <a:xfrm>
            <a:off x="9353349" y="2507478"/>
            <a:ext cx="468923" cy="468923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2954" dirty="0">
                <a:solidFill>
                  <a:sysClr val="windowText" lastClr="000000"/>
                </a:solidFill>
              </a:rPr>
              <a:t>B</a:t>
            </a:r>
            <a:endParaRPr lang="ko-KR" altLang="en-US" sz="2954" dirty="0">
              <a:solidFill>
                <a:sysClr val="windowText" lastClr="000000"/>
              </a:solidFill>
            </a:endParaRPr>
          </a:p>
        </p:txBody>
      </p:sp>
      <p:sp>
        <p:nvSpPr>
          <p:cNvPr id="1030" name="TextBox 1029">
            <a:extLst>
              <a:ext uri="{FF2B5EF4-FFF2-40B4-BE49-F238E27FC236}">
                <a16:creationId xmlns:a16="http://schemas.microsoft.com/office/drawing/2014/main" id="{F320F541-EC84-5839-E919-CA8C8ECC180F}"/>
              </a:ext>
            </a:extLst>
          </p:cNvPr>
          <p:cNvSpPr txBox="1"/>
          <p:nvPr/>
        </p:nvSpPr>
        <p:spPr>
          <a:xfrm>
            <a:off x="9827629" y="2533518"/>
            <a:ext cx="2060179" cy="433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15" dirty="0"/>
              <a:t>아이템</a:t>
            </a:r>
            <a:r>
              <a:rPr lang="en-US" altLang="ko-KR" sz="2215" dirty="0"/>
              <a:t>(</a:t>
            </a:r>
            <a:r>
              <a:rPr lang="ko-KR" altLang="en-US" sz="2215" dirty="0"/>
              <a:t>강화형</a:t>
            </a:r>
            <a:r>
              <a:rPr lang="en-US" altLang="ko-KR" sz="2215" dirty="0"/>
              <a:t>)</a:t>
            </a:r>
            <a:endParaRPr lang="ko-KR" altLang="en-US" sz="2215" dirty="0"/>
          </a:p>
        </p:txBody>
      </p:sp>
      <p:cxnSp>
        <p:nvCxnSpPr>
          <p:cNvPr id="1031" name="직선 연결선 1030">
            <a:extLst>
              <a:ext uri="{FF2B5EF4-FFF2-40B4-BE49-F238E27FC236}">
                <a16:creationId xmlns:a16="http://schemas.microsoft.com/office/drawing/2014/main" id="{C5590F72-4DDA-8832-A8FE-4C3577331B25}"/>
              </a:ext>
            </a:extLst>
          </p:cNvPr>
          <p:cNvCxnSpPr>
            <a:cxnSpLocks/>
          </p:cNvCxnSpPr>
          <p:nvPr/>
        </p:nvCxnSpPr>
        <p:spPr>
          <a:xfrm flipV="1">
            <a:off x="7766209" y="882795"/>
            <a:ext cx="1518469" cy="576732"/>
          </a:xfrm>
          <a:prstGeom prst="line">
            <a:avLst/>
          </a:prstGeom>
          <a:ln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5" name="Picture 6" descr="Controller, gaming, right trigger, rt, trigger, xbox one icon - Download on  Iconfinder">
            <a:extLst>
              <a:ext uri="{FF2B5EF4-FFF2-40B4-BE49-F238E27FC236}">
                <a16:creationId xmlns:a16="http://schemas.microsoft.com/office/drawing/2014/main" id="{224D38BA-C153-2273-2F6F-9BE7574C2F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8476" y="503012"/>
            <a:ext cx="656492" cy="656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6" name="TextBox 1035">
            <a:extLst>
              <a:ext uri="{FF2B5EF4-FFF2-40B4-BE49-F238E27FC236}">
                <a16:creationId xmlns:a16="http://schemas.microsoft.com/office/drawing/2014/main" id="{C06AABA4-358F-8FE0-3077-F96C8077F7F7}"/>
              </a:ext>
            </a:extLst>
          </p:cNvPr>
          <p:cNvSpPr txBox="1"/>
          <p:nvPr/>
        </p:nvSpPr>
        <p:spPr>
          <a:xfrm>
            <a:off x="9827629" y="688726"/>
            <a:ext cx="2060179" cy="433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15" dirty="0"/>
              <a:t>아이템</a:t>
            </a:r>
            <a:r>
              <a:rPr lang="en-US" altLang="ko-KR" sz="2215" dirty="0"/>
              <a:t>(</a:t>
            </a:r>
            <a:r>
              <a:rPr lang="ko-KR" altLang="en-US" sz="2215" dirty="0"/>
              <a:t>투척형</a:t>
            </a:r>
            <a:r>
              <a:rPr lang="en-US" altLang="ko-KR" sz="2215" dirty="0"/>
              <a:t>)</a:t>
            </a:r>
            <a:endParaRPr lang="ko-KR" altLang="en-US" sz="2215" dirty="0"/>
          </a:p>
        </p:txBody>
      </p:sp>
      <p:pic>
        <p:nvPicPr>
          <p:cNvPr id="1037" name="Picture 8" descr="Controller, gaming, hamburger, menu, videogames, xbox one icon - Download  on Iconfinder">
            <a:extLst>
              <a:ext uri="{FF2B5EF4-FFF2-40B4-BE49-F238E27FC236}">
                <a16:creationId xmlns:a16="http://schemas.microsoft.com/office/drawing/2014/main" id="{E17E0B6A-E1B0-588D-AF97-87C957E0E2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9769" y="212866"/>
            <a:ext cx="580293" cy="580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38" name="직선 연결선 1037">
            <a:extLst>
              <a:ext uri="{FF2B5EF4-FFF2-40B4-BE49-F238E27FC236}">
                <a16:creationId xmlns:a16="http://schemas.microsoft.com/office/drawing/2014/main" id="{1C176243-8A5E-C0E5-725B-6DE92A7F2624}"/>
              </a:ext>
            </a:extLst>
          </p:cNvPr>
          <p:cNvCxnSpPr>
            <a:cxnSpLocks/>
            <a:endCxn id="1037" idx="2"/>
          </p:cNvCxnSpPr>
          <p:nvPr/>
        </p:nvCxnSpPr>
        <p:spPr>
          <a:xfrm flipV="1">
            <a:off x="6564923" y="793159"/>
            <a:ext cx="84992" cy="1679330"/>
          </a:xfrm>
          <a:prstGeom prst="line">
            <a:avLst/>
          </a:prstGeom>
          <a:ln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2" name="TextBox 1041">
            <a:extLst>
              <a:ext uri="{FF2B5EF4-FFF2-40B4-BE49-F238E27FC236}">
                <a16:creationId xmlns:a16="http://schemas.microsoft.com/office/drawing/2014/main" id="{2DEF1D6A-04C7-49C5-42CB-4627BA393A8D}"/>
              </a:ext>
            </a:extLst>
          </p:cNvPr>
          <p:cNvSpPr txBox="1"/>
          <p:nvPr/>
        </p:nvSpPr>
        <p:spPr>
          <a:xfrm>
            <a:off x="6940068" y="271618"/>
            <a:ext cx="2060179" cy="433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15" dirty="0"/>
              <a:t>메뉴</a:t>
            </a:r>
            <a:r>
              <a:rPr lang="en-US" altLang="ko-KR" sz="2215" dirty="0"/>
              <a:t>(</a:t>
            </a:r>
            <a:r>
              <a:rPr lang="ko-KR" altLang="en-US" sz="2215" dirty="0"/>
              <a:t>일시정지</a:t>
            </a:r>
            <a:r>
              <a:rPr lang="en-US" altLang="ko-KR" sz="2215" dirty="0"/>
              <a:t>)</a:t>
            </a:r>
            <a:endParaRPr lang="ko-KR" altLang="en-US" sz="2215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EE18AD35-504E-464E-B3DD-26838F0F43F6}"/>
              </a:ext>
            </a:extLst>
          </p:cNvPr>
          <p:cNvSpPr/>
          <p:nvPr/>
        </p:nvSpPr>
        <p:spPr>
          <a:xfrm>
            <a:off x="9284677" y="6210712"/>
            <a:ext cx="468923" cy="46892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2954" dirty="0">
                <a:solidFill>
                  <a:sysClr val="windowText" lastClr="000000"/>
                </a:solidFill>
              </a:rPr>
              <a:t>R3</a:t>
            </a:r>
            <a:endParaRPr lang="ko-KR" altLang="en-US" sz="2954" dirty="0">
              <a:solidFill>
                <a:sysClr val="windowText" lastClr="00000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AFC09EF-E7E5-40D8-9401-396A5468CAB7}"/>
              </a:ext>
            </a:extLst>
          </p:cNvPr>
          <p:cNvSpPr txBox="1"/>
          <p:nvPr/>
        </p:nvSpPr>
        <p:spPr>
          <a:xfrm>
            <a:off x="9755374" y="6228575"/>
            <a:ext cx="2187265" cy="433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15" dirty="0"/>
              <a:t>자동조준 </a:t>
            </a:r>
            <a:r>
              <a:rPr lang="en-US" altLang="ko-KR" sz="2215" dirty="0"/>
              <a:t>On/Off</a:t>
            </a:r>
            <a:endParaRPr lang="ko-KR" altLang="en-US" sz="2215" dirty="0"/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5CEBFA9C-C73C-405B-88BB-2CF8763359C8}"/>
              </a:ext>
            </a:extLst>
          </p:cNvPr>
          <p:cNvCxnSpPr>
            <a:cxnSpLocks/>
          </p:cNvCxnSpPr>
          <p:nvPr/>
        </p:nvCxnSpPr>
        <p:spPr>
          <a:xfrm flipH="1" flipV="1">
            <a:off x="11474017" y="-4055841"/>
            <a:ext cx="1576418" cy="477677"/>
          </a:xfrm>
          <a:prstGeom prst="line">
            <a:avLst/>
          </a:prstGeom>
          <a:ln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Download HD Xbox Rb Icon - Xbox Button Rb Icon Transparent PNG Image -  NicePNG.com">
            <a:extLst>
              <a:ext uri="{FF2B5EF4-FFF2-40B4-BE49-F238E27FC236}">
                <a16:creationId xmlns:a16="http://schemas.microsoft.com/office/drawing/2014/main" id="{C1951C37-2113-4970-B786-9CD96A8D7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9847" y="1464133"/>
            <a:ext cx="752129" cy="490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https://o.remove.bg/downloads/7eb2daa8-0416-4651-b56d-305b49485101/303-3037649_xbox-lb-icon-v-zug-kochplattensatz-plb303-removebg-preview.png">
            <a:extLst>
              <a:ext uri="{FF2B5EF4-FFF2-40B4-BE49-F238E27FC236}">
                <a16:creationId xmlns:a16="http://schemas.microsoft.com/office/drawing/2014/main" id="{DAE0C2FD-6C26-4E2C-9B44-43182868FC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3652" y="740952"/>
            <a:ext cx="763356" cy="534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E7B3AEDB-1431-46A2-8C02-2598ABC05F94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957008" y="1008191"/>
            <a:ext cx="1747342" cy="501700"/>
          </a:xfrm>
          <a:prstGeom prst="line">
            <a:avLst/>
          </a:prstGeom>
          <a:ln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934B8162-A73A-4612-9AF5-5B344AC29C2A}"/>
              </a:ext>
            </a:extLst>
          </p:cNvPr>
          <p:cNvCxnSpPr>
            <a:cxnSpLocks/>
            <a:endCxn id="1026" idx="1"/>
          </p:cNvCxnSpPr>
          <p:nvPr/>
        </p:nvCxnSpPr>
        <p:spPr>
          <a:xfrm>
            <a:off x="7465215" y="1512657"/>
            <a:ext cx="1684632" cy="196884"/>
          </a:xfrm>
          <a:prstGeom prst="line">
            <a:avLst/>
          </a:prstGeom>
          <a:ln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F899C4DE-8925-4F6A-91C0-37A5DEA60918}"/>
              </a:ext>
            </a:extLst>
          </p:cNvPr>
          <p:cNvSpPr txBox="1"/>
          <p:nvPr/>
        </p:nvSpPr>
        <p:spPr>
          <a:xfrm>
            <a:off x="9835668" y="1550963"/>
            <a:ext cx="2015295" cy="433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15" dirty="0"/>
              <a:t>조준 대상 변경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CE75EF9-166C-4F59-AA70-79EB6879EBDD}"/>
              </a:ext>
            </a:extLst>
          </p:cNvPr>
          <p:cNvSpPr txBox="1"/>
          <p:nvPr/>
        </p:nvSpPr>
        <p:spPr>
          <a:xfrm>
            <a:off x="200368" y="847012"/>
            <a:ext cx="2015295" cy="433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15" dirty="0"/>
              <a:t>조준 대상 변경</a:t>
            </a:r>
          </a:p>
        </p:txBody>
      </p:sp>
      <p:pic>
        <p:nvPicPr>
          <p:cNvPr id="32" name="Picture 6" descr="Controller, gaming, right trigger, rt, trigger, xbox one icon - Download on  Iconfinder">
            <a:extLst>
              <a:ext uri="{FF2B5EF4-FFF2-40B4-BE49-F238E27FC236}">
                <a16:creationId xmlns:a16="http://schemas.microsoft.com/office/drawing/2014/main" id="{A3E7A7FA-9D6D-44E4-806C-A919C742D0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9624" y="5518066"/>
            <a:ext cx="656492" cy="656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Mike | Valorant Leaks &amp; News on Twitter: &quot;All XBOX Controller Icons  #VALORANT https://t.co/VXeKo8Rxqz&quot; / Twitter">
            <a:extLst>
              <a:ext uri="{FF2B5EF4-FFF2-40B4-BE49-F238E27FC236}">
                <a16:creationId xmlns:a16="http://schemas.microsoft.com/office/drawing/2014/main" id="{48771C48-179F-4EBD-A161-9930DB9DF8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8198" y="212866"/>
            <a:ext cx="5019675" cy="628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30421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9E8A3438-52F7-ABF0-4333-E873169D4256}"/>
              </a:ext>
            </a:extLst>
          </p:cNvPr>
          <p:cNvSpPr/>
          <p:nvPr/>
        </p:nvSpPr>
        <p:spPr>
          <a:xfrm>
            <a:off x="5205046" y="586154"/>
            <a:ext cx="1781908" cy="656492"/>
          </a:xfrm>
          <a:prstGeom prst="roundRect">
            <a:avLst>
              <a:gd name="adj" fmla="val 16666"/>
            </a:avLst>
          </a:prstGeom>
          <a:solidFill>
            <a:schemeClr val="bg1"/>
          </a:solidFill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975" dirty="0">
                <a:solidFill>
                  <a:sysClr val="windowText" lastClr="000000"/>
                </a:solidFill>
              </a:rPr>
              <a:t>게임 시작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271D832-4396-F16C-920B-19D310293375}"/>
              </a:ext>
            </a:extLst>
          </p:cNvPr>
          <p:cNvSpPr/>
          <p:nvPr/>
        </p:nvSpPr>
        <p:spPr>
          <a:xfrm>
            <a:off x="5205046" y="1524000"/>
            <a:ext cx="1781908" cy="656492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975" dirty="0">
                <a:solidFill>
                  <a:sysClr val="windowText" lastClr="000000"/>
                </a:solidFill>
              </a:rPr>
              <a:t>메인 메뉴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2A42984-FAEF-015A-2A7D-51E03D5C6948}"/>
              </a:ext>
            </a:extLst>
          </p:cNvPr>
          <p:cNvSpPr/>
          <p:nvPr/>
        </p:nvSpPr>
        <p:spPr>
          <a:xfrm>
            <a:off x="5205046" y="2461846"/>
            <a:ext cx="1781908" cy="656492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975" dirty="0">
                <a:solidFill>
                  <a:sysClr val="windowText" lastClr="000000"/>
                </a:solidFill>
              </a:rPr>
              <a:t>시작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9D15CEB-EAED-C8A3-0B97-C71F122AFD6B}"/>
              </a:ext>
            </a:extLst>
          </p:cNvPr>
          <p:cNvSpPr/>
          <p:nvPr/>
        </p:nvSpPr>
        <p:spPr>
          <a:xfrm>
            <a:off x="5205046" y="3399692"/>
            <a:ext cx="1781908" cy="656492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975" dirty="0">
                <a:solidFill>
                  <a:sysClr val="windowText" lastClr="000000"/>
                </a:solidFill>
              </a:rPr>
              <a:t>캐릭터 선택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8321633-A8DA-A6DB-984F-C810CF329E88}"/>
              </a:ext>
            </a:extLst>
          </p:cNvPr>
          <p:cNvSpPr/>
          <p:nvPr/>
        </p:nvSpPr>
        <p:spPr>
          <a:xfrm>
            <a:off x="5205046" y="4337538"/>
            <a:ext cx="1781908" cy="656492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975" dirty="0">
                <a:solidFill>
                  <a:sysClr val="windowText" lastClr="000000"/>
                </a:solidFill>
              </a:rPr>
              <a:t>게임 선택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AC79262-CE35-6179-3015-95DF1E19FB88}"/>
              </a:ext>
            </a:extLst>
          </p:cNvPr>
          <p:cNvSpPr/>
          <p:nvPr/>
        </p:nvSpPr>
        <p:spPr>
          <a:xfrm>
            <a:off x="5205046" y="5275384"/>
            <a:ext cx="1781908" cy="656492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975" dirty="0" err="1">
                <a:solidFill>
                  <a:sysClr val="windowText" lastClr="000000"/>
                </a:solidFill>
              </a:rPr>
              <a:t>인게임</a:t>
            </a:r>
            <a:endParaRPr lang="ko-KR" altLang="en-US" sz="975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10925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32AD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07367" y="320613"/>
            <a:ext cx="11575755" cy="6215812"/>
            <a:chOff x="461041" y="480912"/>
            <a:chExt cx="17363632" cy="932371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461041" y="480912"/>
              <a:ext cx="17363632" cy="932371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66036" y="1292425"/>
            <a:ext cx="10647177" cy="71429"/>
            <a:chOff x="1149046" y="1938636"/>
            <a:chExt cx="15970763" cy="10714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1149046" y="1938636"/>
              <a:ext cx="15970763" cy="10714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841033" y="283967"/>
            <a:ext cx="7072315" cy="141728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68697" y="2088682"/>
            <a:ext cx="2519772" cy="2499177"/>
            <a:chOff x="1303036" y="3133013"/>
            <a:chExt cx="3779659" cy="374876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1303036" y="3133013"/>
              <a:ext cx="3779659" cy="374876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63276" y="2266672"/>
            <a:ext cx="1330615" cy="2321185"/>
            <a:chOff x="2194904" y="3400000"/>
            <a:chExt cx="1995923" cy="348177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2194904" y="3400000"/>
              <a:ext cx="1995923" cy="348177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508460" y="2062026"/>
            <a:ext cx="2519772" cy="2499177"/>
            <a:chOff x="5262678" y="3093029"/>
            <a:chExt cx="3779659" cy="374876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5262678" y="3093029"/>
              <a:ext cx="3779659" cy="374876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103038" y="2266672"/>
            <a:ext cx="1330615" cy="2321185"/>
            <a:chOff x="6154546" y="3400000"/>
            <a:chExt cx="1995923" cy="348177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 rotWithShape="1">
            <a:blip r:embed="rId9"/>
            <a:stretch>
              <a:fillRect/>
            </a:stretch>
          </p:blipFill>
          <p:spPr>
            <a:xfrm>
              <a:off x="6154546" y="3400000"/>
              <a:ext cx="1995923" cy="348177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154221" y="2064684"/>
            <a:ext cx="2519772" cy="2499177"/>
            <a:chOff x="9231320" y="3097017"/>
            <a:chExt cx="3779659" cy="374876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 rotWithShape="1">
            <a:blip r:embed="rId10"/>
            <a:stretch>
              <a:fillRect/>
            </a:stretch>
          </p:blipFill>
          <p:spPr>
            <a:xfrm>
              <a:off x="9231320" y="3097017"/>
              <a:ext cx="3779659" cy="374876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806258" y="2052684"/>
            <a:ext cx="2519772" cy="2499177"/>
            <a:chOff x="13209376" y="3079018"/>
            <a:chExt cx="3779659" cy="3748764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 rotWithShape="1">
            <a:blip r:embed="rId11"/>
            <a:stretch>
              <a:fillRect/>
            </a:stretch>
          </p:blipFill>
          <p:spPr>
            <a:xfrm>
              <a:off x="13209376" y="3079018"/>
              <a:ext cx="3779659" cy="374876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748800" y="2266672"/>
            <a:ext cx="1330615" cy="2321185"/>
            <a:chOff x="10123188" y="3400000"/>
            <a:chExt cx="1995923" cy="3481777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 rotWithShape="1">
            <a:blip r:embed="rId12"/>
            <a:stretch>
              <a:fillRect/>
            </a:stretch>
          </p:blipFill>
          <p:spPr>
            <a:xfrm>
              <a:off x="10123188" y="3400000"/>
              <a:ext cx="1995923" cy="348177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9400837" y="2266672"/>
            <a:ext cx="1330615" cy="2321185"/>
            <a:chOff x="14101244" y="3400000"/>
            <a:chExt cx="1995923" cy="3481777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 rotWithShape="1">
            <a:blip r:embed="rId13"/>
            <a:stretch>
              <a:fillRect/>
            </a:stretch>
          </p:blipFill>
          <p:spPr>
            <a:xfrm>
              <a:off x="14101244" y="3400000"/>
              <a:ext cx="1995923" cy="3481777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4439439" y="4787872"/>
            <a:ext cx="3212390" cy="1123802"/>
            <a:chOff x="6659152" y="7181796"/>
            <a:chExt cx="4818584" cy="1685702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 rotWithShape="1">
            <a:blip r:embed="rId14"/>
            <a:stretch>
              <a:fillRect/>
            </a:stretch>
          </p:blipFill>
          <p:spPr>
            <a:xfrm>
              <a:off x="5108813" y="7000704"/>
              <a:ext cx="6813540" cy="1225473"/>
            </a:xfrm>
            <a:prstGeom prst="rect">
              <a:avLst/>
            </a:prstGeom>
          </p:spPr>
        </p:pic>
        <p:pic>
          <p:nvPicPr>
            <p:cNvPr id="35" name="Object 34"/>
            <p:cNvPicPr>
              <a:picLocks noChangeAspect="1"/>
            </p:cNvPicPr>
            <p:nvPr/>
          </p:nvPicPr>
          <p:blipFill rotWithShape="1">
            <a:blip r:embed="rId15"/>
            <a:stretch>
              <a:fillRect/>
            </a:stretch>
          </p:blipFill>
          <p:spPr>
            <a:xfrm>
              <a:off x="5419221" y="7833709"/>
              <a:ext cx="6382219" cy="1335048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 rotWithShape="1">
          <a:blip r:embed="rId16"/>
          <a:stretch>
            <a:fillRect/>
          </a:stretch>
        </p:blipFill>
        <p:spPr>
          <a:xfrm>
            <a:off x="14901" y="360709"/>
            <a:ext cx="1864438" cy="11999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32AD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07367" y="320613"/>
            <a:ext cx="11575755" cy="6215812"/>
            <a:chOff x="461041" y="480912"/>
            <a:chExt cx="17363632" cy="932371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461041" y="480912"/>
              <a:ext cx="17363632" cy="932371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66036" y="1292425"/>
            <a:ext cx="10647177" cy="71429"/>
            <a:chOff x="1149046" y="1938636"/>
            <a:chExt cx="15970763" cy="10714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1149046" y="1938636"/>
              <a:ext cx="15970763" cy="10714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841033" y="283967"/>
            <a:ext cx="7072315" cy="141728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68697" y="2088682"/>
            <a:ext cx="2519772" cy="2499177"/>
            <a:chOff x="1303036" y="3133013"/>
            <a:chExt cx="3779659" cy="374876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1303036" y="3133013"/>
              <a:ext cx="3779659" cy="374876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63276" y="2266672"/>
            <a:ext cx="1330615" cy="2321185"/>
            <a:chOff x="2194904" y="3400000"/>
            <a:chExt cx="1995923" cy="348177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2194904" y="3400000"/>
              <a:ext cx="1995923" cy="348177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508460" y="2062026"/>
            <a:ext cx="2519772" cy="2499177"/>
            <a:chOff x="5262678" y="3093029"/>
            <a:chExt cx="3779659" cy="374876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5262678" y="3093029"/>
              <a:ext cx="3779659" cy="374876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103038" y="2266672"/>
            <a:ext cx="1330615" cy="2321185"/>
            <a:chOff x="6154546" y="3400000"/>
            <a:chExt cx="1995923" cy="348177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 rotWithShape="1">
            <a:blip r:embed="rId9"/>
            <a:stretch>
              <a:fillRect/>
            </a:stretch>
          </p:blipFill>
          <p:spPr>
            <a:xfrm>
              <a:off x="6154546" y="3400000"/>
              <a:ext cx="1995923" cy="348177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154221" y="2064684"/>
            <a:ext cx="2519772" cy="2499177"/>
            <a:chOff x="9231320" y="3097017"/>
            <a:chExt cx="3779659" cy="374876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 rotWithShape="1">
            <a:blip r:embed="rId10"/>
            <a:stretch>
              <a:fillRect/>
            </a:stretch>
          </p:blipFill>
          <p:spPr>
            <a:xfrm>
              <a:off x="9231320" y="3097017"/>
              <a:ext cx="3779659" cy="374876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806258" y="2052684"/>
            <a:ext cx="2519772" cy="2499177"/>
            <a:chOff x="13209376" y="3079018"/>
            <a:chExt cx="3779659" cy="3748764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 rotWithShape="1">
            <a:blip r:embed="rId11"/>
            <a:stretch>
              <a:fillRect/>
            </a:stretch>
          </p:blipFill>
          <p:spPr>
            <a:xfrm>
              <a:off x="13209376" y="3079018"/>
              <a:ext cx="3779659" cy="374876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748800" y="2266672"/>
            <a:ext cx="1330615" cy="2321185"/>
            <a:chOff x="10123188" y="3400000"/>
            <a:chExt cx="1995923" cy="3481777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 rotWithShape="1">
            <a:blip r:embed="rId12"/>
            <a:stretch>
              <a:fillRect/>
            </a:stretch>
          </p:blipFill>
          <p:spPr>
            <a:xfrm>
              <a:off x="10123188" y="3400000"/>
              <a:ext cx="1995923" cy="348177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9400837" y="2266672"/>
            <a:ext cx="1330615" cy="2321185"/>
            <a:chOff x="14101244" y="3400000"/>
            <a:chExt cx="1995923" cy="3481777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 rotWithShape="1">
            <a:blip r:embed="rId13"/>
            <a:stretch>
              <a:fillRect/>
            </a:stretch>
          </p:blipFill>
          <p:spPr>
            <a:xfrm>
              <a:off x="14101244" y="3400000"/>
              <a:ext cx="1995923" cy="3481777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 rotWithShape="1">
          <a:blip r:embed="rId14"/>
          <a:stretch>
            <a:fillRect/>
          </a:stretch>
        </p:blipFill>
        <p:spPr>
          <a:xfrm>
            <a:off x="3011784" y="4631176"/>
            <a:ext cx="4900050" cy="823300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 rotWithShape="1">
          <a:blip r:embed="rId15"/>
          <a:stretch>
            <a:fillRect/>
          </a:stretch>
        </p:blipFill>
        <p:spPr>
          <a:xfrm>
            <a:off x="3883907" y="5322949"/>
            <a:ext cx="4565294" cy="816983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 rotWithShape="1">
          <a:blip r:embed="rId16"/>
          <a:stretch>
            <a:fillRect/>
          </a:stretch>
        </p:blipFill>
        <p:spPr>
          <a:xfrm>
            <a:off x="5095390" y="5873865"/>
            <a:ext cx="1999708" cy="605424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 rotWithShape="1">
          <a:blip r:embed="rId17"/>
          <a:stretch>
            <a:fillRect/>
          </a:stretch>
        </p:blipFill>
        <p:spPr>
          <a:xfrm>
            <a:off x="14901" y="360709"/>
            <a:ext cx="1864438" cy="11999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32AD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07367" y="320613"/>
            <a:ext cx="11575755" cy="6215812"/>
            <a:chOff x="461041" y="480912"/>
            <a:chExt cx="17363632" cy="932371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461041" y="480912"/>
              <a:ext cx="17363632" cy="932371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1997" y="365598"/>
            <a:ext cx="1842052" cy="118530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10307" y="1292425"/>
            <a:ext cx="10758638" cy="71429"/>
            <a:chOff x="1065450" y="1938636"/>
            <a:chExt cx="16137957" cy="10714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1065450" y="1938636"/>
              <a:ext cx="16137957" cy="10714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372281" y="5128642"/>
            <a:ext cx="1124860" cy="752251"/>
            <a:chOff x="9558411" y="7692961"/>
            <a:chExt cx="1687291" cy="112837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9558411" y="7692961"/>
              <a:ext cx="1687291" cy="112837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607675" y="5128642"/>
            <a:ext cx="1124860" cy="752251"/>
            <a:chOff x="11411502" y="7692961"/>
            <a:chExt cx="1687291" cy="112837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11411502" y="7692961"/>
              <a:ext cx="1687291" cy="112837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832377" y="5128642"/>
            <a:ext cx="1124860" cy="752251"/>
            <a:chOff x="13248554" y="7692961"/>
            <a:chExt cx="1687291" cy="112837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13248554" y="7692961"/>
              <a:ext cx="1687291" cy="112837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041067" y="5128642"/>
            <a:ext cx="1124860" cy="752251"/>
            <a:chOff x="15061589" y="7692961"/>
            <a:chExt cx="1687291" cy="112837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15061589" y="7692961"/>
              <a:ext cx="1687291" cy="1128376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-511913" y="283962"/>
            <a:ext cx="10588047" cy="1417285"/>
          </a:xfrm>
          <a:prstGeom prst="rect">
            <a:avLst/>
          </a:prstGeom>
        </p:spPr>
      </p:pic>
      <p:pic>
        <p:nvPicPr>
          <p:cNvPr id="1008" name="Object 8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-603575" y="96266"/>
            <a:ext cx="8340844" cy="7619071"/>
          </a:xfrm>
          <a:prstGeom prst="rect">
            <a:avLst/>
          </a:prstGeom>
        </p:spPr>
      </p:pic>
      <p:pic>
        <p:nvPicPr>
          <p:cNvPr id="1009" name="Object 9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4661948" y="1615217"/>
            <a:ext cx="8340844" cy="1543265"/>
          </a:xfrm>
          <a:prstGeom prst="rect">
            <a:avLst/>
          </a:prstGeom>
        </p:spPr>
      </p:pic>
      <p:grpSp>
        <p:nvGrpSpPr>
          <p:cNvPr id="1010" name="그룹 1007"/>
          <p:cNvGrpSpPr/>
          <p:nvPr/>
        </p:nvGrpSpPr>
        <p:grpSpPr>
          <a:xfrm>
            <a:off x="7780846" y="3756618"/>
            <a:ext cx="1613961" cy="1613961"/>
            <a:chOff x="11671259" y="5634915"/>
            <a:chExt cx="2420941" cy="2420941"/>
          </a:xfrm>
        </p:grpSpPr>
        <p:pic>
          <p:nvPicPr>
            <p:cNvPr id="1011" name="Object 24"/>
            <p:cNvPicPr>
              <a:picLocks noChangeAspect="1"/>
            </p:cNvPicPr>
            <p:nvPr/>
          </p:nvPicPr>
          <p:blipFill rotWithShape="1">
            <a:blip r:embed="rId10"/>
            <a:stretch>
              <a:fillRect/>
            </a:stretch>
          </p:blipFill>
          <p:spPr>
            <a:xfrm>
              <a:off x="11671259" y="5634915"/>
              <a:ext cx="2420941" cy="2420941"/>
            </a:xfrm>
            <a:prstGeom prst="rect">
              <a:avLst/>
            </a:prstGeom>
          </p:spPr>
        </p:pic>
      </p:grpSp>
      <p:grpSp>
        <p:nvGrpSpPr>
          <p:cNvPr id="1012" name="그룹 1008"/>
          <p:cNvGrpSpPr/>
          <p:nvPr/>
        </p:nvGrpSpPr>
        <p:grpSpPr>
          <a:xfrm>
            <a:off x="7912228" y="2655449"/>
            <a:ext cx="1840294" cy="1840294"/>
            <a:chOff x="11868335" y="3983164"/>
            <a:chExt cx="2760440" cy="2760440"/>
          </a:xfrm>
        </p:grpSpPr>
        <p:pic>
          <p:nvPicPr>
            <p:cNvPr id="1013" name="Object 27"/>
            <p:cNvPicPr>
              <a:picLocks noChangeAspect="1"/>
            </p:cNvPicPr>
            <p:nvPr/>
          </p:nvPicPr>
          <p:blipFill rotWithShape="1">
            <a:blip r:embed="rId11"/>
            <a:stretch>
              <a:fillRect/>
            </a:stretch>
          </p:blipFill>
          <p:spPr>
            <a:xfrm>
              <a:off x="11868335" y="3983164"/>
              <a:ext cx="2760440" cy="2760440"/>
            </a:xfrm>
            <a:prstGeom prst="rect">
              <a:avLst/>
            </a:prstGeom>
          </p:spPr>
        </p:pic>
      </p:grpSp>
      <p:sp>
        <p:nvSpPr>
          <p:cNvPr id="2" name="직사각형 1"/>
          <p:cNvSpPr/>
          <p:nvPr/>
        </p:nvSpPr>
        <p:spPr>
          <a:xfrm>
            <a:off x="5943607" y="2819407"/>
            <a:ext cx="5525338" cy="30988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defRPr/>
            </a:pPr>
            <a:r>
              <a:rPr lang="en-US" altLang="ko-KR" sz="4800">
                <a:solidFill>
                  <a:sysClr val="windowText" lastClr="000000"/>
                </a:solidFill>
                <a:latin typeface="나눔스퀘어라운드 Bold"/>
                <a:ea typeface="나눔스퀘어라운드 Bold"/>
              </a:rPr>
              <a:t>1PC</a:t>
            </a:r>
            <a:r>
              <a:rPr lang="ko-KR" altLang="en-US" sz="4800">
                <a:solidFill>
                  <a:sysClr val="windowText" lastClr="000000"/>
                </a:solidFill>
                <a:latin typeface="나눔스퀘어라운드 Bold"/>
                <a:ea typeface="나눔스퀘어라운드 Bold"/>
              </a:rPr>
              <a:t> 서버</a:t>
            </a:r>
            <a:r>
              <a:rPr lang="en-US" altLang="ko-KR" sz="4800">
                <a:solidFill>
                  <a:sysClr val="windowText" lastClr="000000"/>
                </a:solidFill>
                <a:latin typeface="나눔스퀘어라운드 Bold"/>
                <a:ea typeface="나눔스퀘어라운드 Bold"/>
              </a:rPr>
              <a:t>X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32AD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07367" y="320613"/>
            <a:ext cx="11575755" cy="6215812"/>
            <a:chOff x="461041" y="480912"/>
            <a:chExt cx="17363632" cy="932371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461041" y="480912"/>
              <a:ext cx="17363632" cy="932371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41395" y="322045"/>
            <a:ext cx="9702810" cy="138313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72689" y="365598"/>
            <a:ext cx="1837119" cy="118530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10307" y="1292425"/>
            <a:ext cx="10758638" cy="71429"/>
            <a:chOff x="1065450" y="1938636"/>
            <a:chExt cx="16137957" cy="10714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1065450" y="1938636"/>
              <a:ext cx="16137957" cy="107143"/>
            </a:xfrm>
            <a:prstGeom prst="rect">
              <a:avLst/>
            </a:prstGeom>
          </p:spPr>
        </p:pic>
      </p:grpSp>
      <p:pic>
        <p:nvPicPr>
          <p:cNvPr id="7" name="Picture 8" descr="가로 도시도로 2 차선 및 횡단 보도 패턴 및 배경 벡터 일러스트 레이 션에 대 한 두발자전거에 대한 스톡 벡터 아트 및 기타 이미지  - 두발자전거, 오솔길, 얼룩말 건널목 - iStock"/>
          <p:cNvPicPr>
            <a:picLocks noChangeAspect="1" noChangeArrowheads="1"/>
          </p:cNvPicPr>
          <p:nvPr/>
        </p:nvPicPr>
        <p:blipFill rotWithShape="1">
          <a:blip r:embed="rId7"/>
          <a:srcRect t="47610"/>
          <a:stretch>
            <a:fillRect/>
          </a:stretch>
        </p:blipFill>
        <p:spPr>
          <a:xfrm rot="16200000">
            <a:off x="-1296297" y="3640561"/>
            <a:ext cx="4013202" cy="440486"/>
          </a:xfrm>
          <a:prstGeom prst="rect">
            <a:avLst/>
          </a:prstGeom>
          <a:noFill/>
        </p:spPr>
      </p:pic>
      <p:sp>
        <p:nvSpPr>
          <p:cNvPr id="9" name="순서도: 지연 8"/>
          <p:cNvSpPr/>
          <p:nvPr/>
        </p:nvSpPr>
        <p:spPr>
          <a:xfrm>
            <a:off x="537638" y="2971807"/>
            <a:ext cx="1240368" cy="1981200"/>
          </a:xfrm>
          <a:prstGeom prst="flowChartDelay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en-US" altLang="ko-KR" sz="2667">
                <a:solidFill>
                  <a:sysClr val="windowText" lastClr="000000"/>
                </a:solidFill>
                <a:latin typeface="나눔스퀘어라운드 ExtraBold"/>
                <a:ea typeface="나눔스퀘어라운드 ExtraBold"/>
              </a:rPr>
              <a:t>\</a:t>
            </a:r>
            <a:endParaRPr lang="ko-KR" altLang="en-US" sz="2667">
              <a:solidFill>
                <a:sysClr val="windowText" lastClr="000000"/>
              </a:solidFill>
              <a:latin typeface="나눔스퀘어라운드 ExtraBold"/>
              <a:ea typeface="나눔스퀘어라운드 ExtraBold"/>
            </a:endParaRPr>
          </a:p>
        </p:txBody>
      </p:sp>
      <p:pic>
        <p:nvPicPr>
          <p:cNvPr id="4" name="Picture 4" descr="검은 밴 자동차, 봉고차, 자동차, 자동차 그림 PNG 일러스트 및 PSD 이미지 무료 다운로드 - Pngtree"/>
          <p:cNvPicPr>
            <a:picLocks noChangeAspect="1" noChangeArrowheads="1"/>
          </p:cNvPicPr>
          <p:nvPr/>
        </p:nvPicPr>
        <p:blipFill rotWithShape="1">
          <a:blip r:embed="rId8">
            <a:biLevel thresh="75000"/>
          </a:blip>
          <a:srcRect/>
          <a:stretch>
            <a:fillRect/>
          </a:stretch>
        </p:blipFill>
        <p:spPr>
          <a:xfrm rot="5400000">
            <a:off x="152405" y="3223099"/>
            <a:ext cx="1294335" cy="1294335"/>
          </a:xfrm>
          <a:prstGeom prst="rect">
            <a:avLst/>
          </a:prstGeom>
          <a:noFill/>
        </p:spPr>
      </p:pic>
      <p:pic>
        <p:nvPicPr>
          <p:cNvPr id="10" name="Picture 10" descr="돈과 뭉치의 그림 – 무료 일러스트 소재집 KuKuKeKe"/>
          <p:cNvPicPr>
            <a:picLocks noChangeAspect="1" noChangeArrowheads="1"/>
          </p:cNvPicPr>
          <p:nvPr/>
        </p:nvPicPr>
        <p:blipFill rotWithShape="1">
          <a:blip r:embed="rId9"/>
          <a:srcRect l="9380" t="16310" r="9060" b="17120"/>
          <a:stretch>
            <a:fillRect/>
          </a:stretch>
        </p:blipFill>
        <p:spPr>
          <a:xfrm>
            <a:off x="10270303" y="2471627"/>
            <a:ext cx="548629" cy="343167"/>
          </a:xfrm>
          <a:prstGeom prst="rect">
            <a:avLst/>
          </a:prstGeom>
          <a:noFill/>
        </p:spPr>
      </p:pic>
      <p:pic>
        <p:nvPicPr>
          <p:cNvPr id="16" name="Picture 10" descr="돈과 뭉치의 그림 – 무료 일러스트 소재집 KuKuKeKe"/>
          <p:cNvPicPr>
            <a:picLocks noChangeAspect="1" noChangeArrowheads="1"/>
          </p:cNvPicPr>
          <p:nvPr/>
        </p:nvPicPr>
        <p:blipFill rotWithShape="1">
          <a:blip r:embed="rId9"/>
          <a:srcRect l="9380" t="16310" r="9060" b="17120"/>
          <a:stretch>
            <a:fillRect/>
          </a:stretch>
        </p:blipFill>
        <p:spPr>
          <a:xfrm>
            <a:off x="9495577" y="4016523"/>
            <a:ext cx="548629" cy="343167"/>
          </a:xfrm>
          <a:prstGeom prst="rect">
            <a:avLst/>
          </a:prstGeom>
          <a:noFill/>
        </p:spPr>
      </p:pic>
      <p:pic>
        <p:nvPicPr>
          <p:cNvPr id="18" name="Picture 10" descr="돈과 뭉치의 그림 – 무료 일러스트 소재집 KuKuKeKe"/>
          <p:cNvPicPr>
            <a:picLocks noChangeAspect="1" noChangeArrowheads="1"/>
          </p:cNvPicPr>
          <p:nvPr/>
        </p:nvPicPr>
        <p:blipFill rotWithShape="1">
          <a:blip r:embed="rId9"/>
          <a:srcRect l="9380" t="16310" r="9060" b="17120"/>
          <a:stretch>
            <a:fillRect/>
          </a:stretch>
        </p:blipFill>
        <p:spPr>
          <a:xfrm>
            <a:off x="10544617" y="5147988"/>
            <a:ext cx="548629" cy="343167"/>
          </a:xfrm>
          <a:prstGeom prst="rect">
            <a:avLst/>
          </a:prstGeom>
          <a:noFill/>
        </p:spPr>
      </p:pic>
      <p:pic>
        <p:nvPicPr>
          <p:cNvPr id="19" name="Picture 10" descr="돈과 뭉치의 그림 – 무료 일러스트 소재집 KuKuKeKe"/>
          <p:cNvPicPr>
            <a:picLocks noChangeAspect="1" noChangeArrowheads="1"/>
          </p:cNvPicPr>
          <p:nvPr/>
        </p:nvPicPr>
        <p:blipFill rotWithShape="1">
          <a:blip r:embed="rId9"/>
          <a:srcRect l="9380" t="16310" r="9060" b="17120"/>
          <a:stretch>
            <a:fillRect/>
          </a:stretch>
        </p:blipFill>
        <p:spPr>
          <a:xfrm>
            <a:off x="10391175" y="3304525"/>
            <a:ext cx="548629" cy="343167"/>
          </a:xfrm>
          <a:prstGeom prst="rect">
            <a:avLst/>
          </a:prstGeom>
          <a:noFill/>
        </p:spPr>
      </p:pic>
      <p:pic>
        <p:nvPicPr>
          <p:cNvPr id="21" name="Picture 10" descr="돈과 뭉치의 그림 – 무료 일러스트 소재집 KuKuKeKe"/>
          <p:cNvPicPr>
            <a:picLocks noChangeAspect="1" noChangeArrowheads="1"/>
          </p:cNvPicPr>
          <p:nvPr/>
        </p:nvPicPr>
        <p:blipFill rotWithShape="1">
          <a:blip r:embed="rId9"/>
          <a:srcRect l="9380" t="16310" r="9060" b="17120"/>
          <a:stretch>
            <a:fillRect/>
          </a:stretch>
        </p:blipFill>
        <p:spPr>
          <a:xfrm>
            <a:off x="9495576" y="2717149"/>
            <a:ext cx="548629" cy="343167"/>
          </a:xfrm>
          <a:prstGeom prst="rect">
            <a:avLst/>
          </a:prstGeom>
          <a:noFill/>
        </p:spPr>
      </p:pic>
      <p:pic>
        <p:nvPicPr>
          <p:cNvPr id="22" name="Picture 10" descr="돈과 뭉치의 그림 – 무료 일러스트 소재집 KuKuKeKe"/>
          <p:cNvPicPr>
            <a:picLocks noChangeAspect="1" noChangeArrowheads="1"/>
          </p:cNvPicPr>
          <p:nvPr/>
        </p:nvPicPr>
        <p:blipFill rotWithShape="1">
          <a:blip r:embed="rId9"/>
          <a:srcRect l="9380" t="16310" r="9060" b="17120"/>
          <a:stretch>
            <a:fillRect/>
          </a:stretch>
        </p:blipFill>
        <p:spPr>
          <a:xfrm>
            <a:off x="9645362" y="5319572"/>
            <a:ext cx="548629" cy="343167"/>
          </a:xfrm>
          <a:prstGeom prst="rect">
            <a:avLst/>
          </a:prstGeom>
          <a:noFill/>
        </p:spPr>
      </p:pic>
      <p:pic>
        <p:nvPicPr>
          <p:cNvPr id="23" name="Picture 10" descr="돈과 뭉치의 그림 – 무료 일러스트 소재집 KuKuKeKe"/>
          <p:cNvPicPr>
            <a:picLocks noChangeAspect="1" noChangeArrowheads="1"/>
          </p:cNvPicPr>
          <p:nvPr/>
        </p:nvPicPr>
        <p:blipFill rotWithShape="1">
          <a:blip r:embed="rId9"/>
          <a:srcRect l="9380" t="16310" r="9060" b="17120"/>
          <a:stretch>
            <a:fillRect/>
          </a:stretch>
        </p:blipFill>
        <p:spPr>
          <a:xfrm>
            <a:off x="10665489" y="4226256"/>
            <a:ext cx="548629" cy="343167"/>
          </a:xfrm>
          <a:prstGeom prst="rect">
            <a:avLst/>
          </a:prstGeom>
          <a:noFill/>
        </p:spPr>
      </p:pic>
      <p:sp>
        <p:nvSpPr>
          <p:cNvPr id="24" name="직사각형 23"/>
          <p:cNvSpPr/>
          <p:nvPr/>
        </p:nvSpPr>
        <p:spPr>
          <a:xfrm>
            <a:off x="2488671" y="1476850"/>
            <a:ext cx="7213146" cy="11533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704"/>
          </a:p>
        </p:txBody>
      </p:sp>
      <p:sp>
        <p:nvSpPr>
          <p:cNvPr id="26" name="사각형: 둥근 모서리 25"/>
          <p:cNvSpPr/>
          <p:nvPr/>
        </p:nvSpPr>
        <p:spPr>
          <a:xfrm>
            <a:off x="595220" y="1388282"/>
            <a:ext cx="1776108" cy="432782"/>
          </a:xfrm>
          <a:prstGeom prst="roundRect">
            <a:avLst>
              <a:gd name="adj" fmla="val 50000"/>
            </a:avLst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704"/>
          </a:p>
        </p:txBody>
      </p:sp>
      <p:sp>
        <p:nvSpPr>
          <p:cNvPr id="27" name="사각형: 둥근 모서리 26"/>
          <p:cNvSpPr/>
          <p:nvPr/>
        </p:nvSpPr>
        <p:spPr>
          <a:xfrm>
            <a:off x="9819150" y="1388282"/>
            <a:ext cx="1776108" cy="432782"/>
          </a:xfrm>
          <a:prstGeom prst="roundRect">
            <a:avLst>
              <a:gd name="adj" fmla="val 50000"/>
            </a:avLst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704"/>
          </a:p>
        </p:txBody>
      </p:sp>
      <p:sp>
        <p:nvSpPr>
          <p:cNvPr id="28" name="사각형: 둥근 모서리 27"/>
          <p:cNvSpPr/>
          <p:nvPr/>
        </p:nvSpPr>
        <p:spPr>
          <a:xfrm>
            <a:off x="595220" y="5924584"/>
            <a:ext cx="1776108" cy="432782"/>
          </a:xfrm>
          <a:prstGeom prst="roundRect">
            <a:avLst>
              <a:gd name="adj" fmla="val 50000"/>
            </a:avLst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704"/>
          </a:p>
        </p:txBody>
      </p:sp>
      <p:sp>
        <p:nvSpPr>
          <p:cNvPr id="29" name="사각형: 둥근 모서리 28"/>
          <p:cNvSpPr/>
          <p:nvPr/>
        </p:nvSpPr>
        <p:spPr>
          <a:xfrm>
            <a:off x="9819150" y="5924584"/>
            <a:ext cx="1776108" cy="432782"/>
          </a:xfrm>
          <a:prstGeom prst="roundRect">
            <a:avLst>
              <a:gd name="adj" fmla="val 50000"/>
            </a:avLst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704"/>
          </a:p>
        </p:txBody>
      </p:sp>
      <p:grpSp>
        <p:nvGrpSpPr>
          <p:cNvPr id="50" name="그룹 49"/>
          <p:cNvGrpSpPr/>
          <p:nvPr/>
        </p:nvGrpSpPr>
        <p:grpSpPr>
          <a:xfrm>
            <a:off x="2488666" y="1388282"/>
            <a:ext cx="1761762" cy="316902"/>
            <a:chOff x="3732998" y="2082414"/>
            <a:chExt cx="2642643" cy="475353"/>
          </a:xfrm>
        </p:grpSpPr>
        <p:sp>
          <p:nvSpPr>
            <p:cNvPr id="30" name="직사각형 29"/>
            <p:cNvSpPr/>
            <p:nvPr/>
          </p:nvSpPr>
          <p:spPr>
            <a:xfrm>
              <a:off x="3732998" y="2216909"/>
              <a:ext cx="2591602" cy="171364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704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6324600" y="2082414"/>
              <a:ext cx="51041" cy="475353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704"/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1483279" y="1942431"/>
            <a:ext cx="657033" cy="774719"/>
            <a:chOff x="2224908" y="2913638"/>
            <a:chExt cx="985548" cy="1162077"/>
          </a:xfrm>
        </p:grpSpPr>
        <p:sp>
          <p:nvSpPr>
            <p:cNvPr id="17" name="타원 16"/>
            <p:cNvSpPr/>
            <p:nvPr/>
          </p:nvSpPr>
          <p:spPr>
            <a:xfrm>
              <a:off x="2224908" y="3860377"/>
              <a:ext cx="985547" cy="215338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704">
                <a:highlight>
                  <a:srgbClr val="FFFF00"/>
                </a:highlight>
              </a:endParaRPr>
            </a:p>
          </p:txBody>
        </p:sp>
        <p:pic>
          <p:nvPicPr>
            <p:cNvPr id="12" name="그림 11"/>
            <p:cNvPicPr>
              <a:picLocks noChangeAspect="1"/>
            </p:cNvPicPr>
            <p:nvPr/>
          </p:nvPicPr>
          <p:blipFill rotWithShape="1">
            <a:blip r:embed="rId10">
              <a:duotone>
                <a:prstClr val="black"/>
                <a:srgbClr val="FFFF00">
                  <a:tint val="45000"/>
                  <a:satMod val="400000"/>
                </a:srgbClr>
              </a:duotone>
            </a:blip>
            <a:stretch>
              <a:fillRect/>
            </a:stretch>
          </p:blipFill>
          <p:spPr>
            <a:xfrm>
              <a:off x="2286990" y="2913638"/>
              <a:ext cx="923466" cy="1099698"/>
            </a:xfrm>
            <a:prstGeom prst="rect">
              <a:avLst/>
            </a:prstGeom>
          </p:spPr>
        </p:pic>
      </p:grpSp>
      <p:grpSp>
        <p:nvGrpSpPr>
          <p:cNvPr id="25" name="그룹 24"/>
          <p:cNvGrpSpPr/>
          <p:nvPr/>
        </p:nvGrpSpPr>
        <p:grpSpPr>
          <a:xfrm>
            <a:off x="1856105" y="2844275"/>
            <a:ext cx="657033" cy="768961"/>
            <a:chOff x="2784149" y="4266402"/>
            <a:chExt cx="985547" cy="1153441"/>
          </a:xfrm>
        </p:grpSpPr>
        <p:sp>
          <p:nvSpPr>
            <p:cNvPr id="44" name="타원 43"/>
            <p:cNvSpPr/>
            <p:nvPr/>
          </p:nvSpPr>
          <p:spPr>
            <a:xfrm>
              <a:off x="2784149" y="5204505"/>
              <a:ext cx="985547" cy="215338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704"/>
            </a:p>
          </p:txBody>
        </p:sp>
        <p:pic>
          <p:nvPicPr>
            <p:cNvPr id="13" name="그림 12"/>
            <p:cNvPicPr>
              <a:picLocks noChangeAspect="1"/>
            </p:cNvPicPr>
            <p:nvPr/>
          </p:nvPicPr>
          <p:blipFill rotWithShape="1">
            <a:blip r:embed="rId10">
              <a:duotone>
                <a:prstClr val="black"/>
                <a:srgbClr val="C00000">
                  <a:tint val="45000"/>
                  <a:satMod val="400000"/>
                </a:srgbClr>
              </a:duotone>
            </a:blip>
            <a:stretch>
              <a:fillRect/>
            </a:stretch>
          </p:blipFill>
          <p:spPr>
            <a:xfrm>
              <a:off x="2836706" y="4266402"/>
              <a:ext cx="923467" cy="1099698"/>
            </a:xfrm>
            <a:prstGeom prst="rect">
              <a:avLst/>
            </a:prstGeom>
          </p:spPr>
        </p:pic>
      </p:grpSp>
      <p:grpSp>
        <p:nvGrpSpPr>
          <p:cNvPr id="48" name="그룹 47"/>
          <p:cNvGrpSpPr/>
          <p:nvPr/>
        </p:nvGrpSpPr>
        <p:grpSpPr>
          <a:xfrm>
            <a:off x="1870447" y="3931714"/>
            <a:ext cx="657033" cy="781568"/>
            <a:chOff x="2805664" y="5897571"/>
            <a:chExt cx="985547" cy="1172352"/>
          </a:xfrm>
        </p:grpSpPr>
        <p:sp>
          <p:nvSpPr>
            <p:cNvPr id="45" name="타원 44"/>
            <p:cNvSpPr/>
            <p:nvPr/>
          </p:nvSpPr>
          <p:spPr>
            <a:xfrm>
              <a:off x="2805664" y="6854585"/>
              <a:ext cx="985547" cy="2153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704"/>
            </a:p>
          </p:txBody>
        </p:sp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10">
              <a:duotone>
                <a:prstClr val="black"/>
                <a:srgbClr val="00B050">
                  <a:tint val="45000"/>
                  <a:satMod val="400000"/>
                </a:srgbClr>
              </a:duotone>
            </a:blip>
            <a:stretch>
              <a:fillRect/>
            </a:stretch>
          </p:blipFill>
          <p:spPr>
            <a:xfrm>
              <a:off x="2846230" y="5897571"/>
              <a:ext cx="923466" cy="1099698"/>
            </a:xfrm>
            <a:prstGeom prst="rect">
              <a:avLst/>
            </a:prstGeom>
          </p:spPr>
        </p:pic>
      </p:grpSp>
      <p:grpSp>
        <p:nvGrpSpPr>
          <p:cNvPr id="49" name="그룹 48"/>
          <p:cNvGrpSpPr/>
          <p:nvPr/>
        </p:nvGrpSpPr>
        <p:grpSpPr>
          <a:xfrm>
            <a:off x="1503972" y="5008881"/>
            <a:ext cx="657033" cy="752182"/>
            <a:chOff x="2255949" y="7513318"/>
            <a:chExt cx="985547" cy="1128273"/>
          </a:xfrm>
        </p:grpSpPr>
        <p:sp>
          <p:nvSpPr>
            <p:cNvPr id="47" name="타원 46"/>
            <p:cNvSpPr/>
            <p:nvPr/>
          </p:nvSpPr>
          <p:spPr>
            <a:xfrm>
              <a:off x="2255949" y="8426253"/>
              <a:ext cx="985547" cy="215338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704"/>
            </a:p>
          </p:txBody>
        </p:sp>
        <p:pic>
          <p:nvPicPr>
            <p:cNvPr id="15" name="그림 14"/>
            <p:cNvPicPr>
              <a:picLocks noChangeAspect="1"/>
            </p:cNvPicPr>
            <p:nvPr/>
          </p:nvPicPr>
          <p:blipFill rotWithShape="1">
            <a:blip r:embed="rId10">
              <a:duotone>
                <a:prstClr val="black"/>
                <a:srgbClr val="002060">
                  <a:tint val="45000"/>
                  <a:satMod val="400000"/>
                </a:srgbClr>
              </a:duotone>
            </a:blip>
            <a:stretch>
              <a:fillRect/>
            </a:stretch>
          </p:blipFill>
          <p:spPr>
            <a:xfrm>
              <a:off x="2299571" y="7513318"/>
              <a:ext cx="923466" cy="1099698"/>
            </a:xfrm>
            <a:prstGeom prst="rect">
              <a:avLst/>
            </a:prstGeom>
          </p:spPr>
        </p:pic>
      </p:grpSp>
      <p:grpSp>
        <p:nvGrpSpPr>
          <p:cNvPr id="54" name="그룹 53"/>
          <p:cNvGrpSpPr/>
          <p:nvPr/>
        </p:nvGrpSpPr>
        <p:grpSpPr>
          <a:xfrm>
            <a:off x="2488667" y="1396847"/>
            <a:ext cx="1338107" cy="316902"/>
            <a:chOff x="3732998" y="2082414"/>
            <a:chExt cx="2642643" cy="475353"/>
          </a:xfrm>
          <a:solidFill>
            <a:srgbClr val="00B050"/>
          </a:solidFill>
        </p:grpSpPr>
        <p:sp>
          <p:nvSpPr>
            <p:cNvPr id="55" name="직사각형 54"/>
            <p:cNvSpPr/>
            <p:nvPr/>
          </p:nvSpPr>
          <p:spPr>
            <a:xfrm>
              <a:off x="3732998" y="2216909"/>
              <a:ext cx="2591602" cy="17136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704"/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6324600" y="2082414"/>
              <a:ext cx="51041" cy="4753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704"/>
            </a:p>
          </p:txBody>
        </p:sp>
      </p:grpSp>
      <p:pic>
        <p:nvPicPr>
          <p:cNvPr id="1026" name="Picture 2" descr="상자 아이콘 에 Office Vol.7Icons"/>
          <p:cNvPicPr>
            <a:picLocks noChangeAspect="1" noChangeArrowheads="1"/>
          </p:cNvPicPr>
          <p:nvPr/>
        </p:nvPicPr>
        <p:blipFill rotWithShape="1">
          <a:blip r:embed="rId11"/>
          <a:srcRect/>
          <a:stretch>
            <a:fillRect/>
          </a:stretch>
        </p:blipFill>
        <p:spPr>
          <a:xfrm>
            <a:off x="5199149" y="2054485"/>
            <a:ext cx="440486" cy="440486"/>
          </a:xfrm>
          <a:prstGeom prst="rect">
            <a:avLst/>
          </a:prstGeom>
          <a:noFill/>
        </p:spPr>
      </p:pic>
      <p:pic>
        <p:nvPicPr>
          <p:cNvPr id="58" name="Picture 2" descr="상자 아이콘 에 Office Vol.7Icons"/>
          <p:cNvPicPr>
            <a:picLocks noChangeAspect="1" noChangeArrowheads="1"/>
          </p:cNvPicPr>
          <p:nvPr/>
        </p:nvPicPr>
        <p:blipFill rotWithShape="1">
          <a:blip r:embed="rId11"/>
          <a:srcRect/>
          <a:stretch>
            <a:fillRect/>
          </a:stretch>
        </p:blipFill>
        <p:spPr>
          <a:xfrm>
            <a:off x="3657606" y="5345339"/>
            <a:ext cx="440486" cy="440486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0.01181 L 0.62174 -0.04745 L 0.68893 -0.09189 L 0.6983 0.03866 L 0.62239 0.14329 " pathEditMode="relative" rAng="0" ptsTypes="AAAAA">
                                      <p:cBhvr>
                                        <p:cTn id="6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909" y="138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1"/>
                            </p:stCondLst>
                            <p:childTnLst>
                              <p:par>
                                <p:cTn id="17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62343 0.14329 L -0.06719 0.05162 L -0.06719 0.05186 " pathEditMode="relative" rAng="0" ptsTypes="AAA">
                                      <p:cBhvr>
                                        <p:cTn id="18" dur="4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4531" y="-458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6001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6501"/>
                            </p:stCondLst>
                            <p:childTnLst>
                              <p:par>
                                <p:cTn id="24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61 0.00864 L 0.63428 0.1716 L 0.71293 0.1466 L 0.72013 0.00586 " pathEditMode="relative" ptsTypes="AAAA">
                                      <p:cBhvr>
                                        <p:cTn id="25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8501"/>
                            </p:stCondLst>
                            <p:childTnLst>
                              <p:par>
                                <p:cTn id="2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8502"/>
                            </p:stCondLst>
                            <p:childTnLst>
                              <p:par>
                                <p:cTn id="3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8503"/>
                            </p:stCondLst>
                            <p:childTnLst>
                              <p:par>
                                <p:cTn id="33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8504"/>
                            </p:stCondLst>
                            <p:childTnLst>
                              <p:par>
                                <p:cTn id="36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72022 0.00956 L -0.07665 0.00679 L -0.07613 0.00771 " pathEditMode="relative" ptsTypes="AAA">
                                      <p:cBhvr>
                                        <p:cTn id="37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504"/>
                            </p:stCondLst>
                            <p:childTnLst>
                              <p:par>
                                <p:cTn id="3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AD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07367" y="320613"/>
            <a:ext cx="11575755" cy="6215812"/>
            <a:chOff x="461041" y="480912"/>
            <a:chExt cx="17363632" cy="932371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461041" y="480912"/>
              <a:ext cx="17363632" cy="932371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41395" y="322045"/>
            <a:ext cx="9702810" cy="138313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72689" y="365598"/>
            <a:ext cx="1837119" cy="118530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10307" y="1292425"/>
            <a:ext cx="10758638" cy="71429"/>
            <a:chOff x="1065450" y="1938636"/>
            <a:chExt cx="16137957" cy="10714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1065450" y="1938636"/>
              <a:ext cx="16137957" cy="107143"/>
            </a:xfrm>
            <a:prstGeom prst="rect">
              <a:avLst/>
            </a:prstGeom>
          </p:spPr>
        </p:pic>
      </p:grpSp>
      <p:pic>
        <p:nvPicPr>
          <p:cNvPr id="7" name="Picture 8" descr="가로 도시도로 2 차선 및 횡단 보도 패턴 및 배경 벡터 일러스트 레이 션에 대 한 두발자전거에 대한 스톡 벡터 아트 및 기타 이미지  - 두발자전거, 오솔길, 얼룩말 건널목 - iStock"/>
          <p:cNvPicPr>
            <a:picLocks noChangeAspect="1" noChangeArrowheads="1"/>
          </p:cNvPicPr>
          <p:nvPr/>
        </p:nvPicPr>
        <p:blipFill rotWithShape="1">
          <a:blip r:embed="rId7"/>
          <a:srcRect t="47610"/>
          <a:stretch>
            <a:fillRect/>
          </a:stretch>
        </p:blipFill>
        <p:spPr>
          <a:xfrm rot="16200000">
            <a:off x="-1296297" y="3640561"/>
            <a:ext cx="4013202" cy="440486"/>
          </a:xfrm>
          <a:prstGeom prst="rect">
            <a:avLst/>
          </a:prstGeom>
          <a:noFill/>
        </p:spPr>
      </p:pic>
      <p:sp>
        <p:nvSpPr>
          <p:cNvPr id="9" name="순서도: 지연 8"/>
          <p:cNvSpPr/>
          <p:nvPr/>
        </p:nvSpPr>
        <p:spPr>
          <a:xfrm>
            <a:off x="537638" y="2971807"/>
            <a:ext cx="1240368" cy="1981200"/>
          </a:xfrm>
          <a:prstGeom prst="flowChartDelay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en-US" altLang="ko-KR" sz="2667">
                <a:solidFill>
                  <a:sysClr val="windowText" lastClr="000000"/>
                </a:solidFill>
                <a:latin typeface="나눔스퀘어라운드 ExtraBold"/>
                <a:ea typeface="나눔스퀘어라운드 ExtraBold"/>
              </a:rPr>
              <a:t>\</a:t>
            </a:r>
            <a:endParaRPr lang="ko-KR" altLang="en-US" sz="2667">
              <a:solidFill>
                <a:sysClr val="windowText" lastClr="000000"/>
              </a:solidFill>
              <a:latin typeface="나눔스퀘어라운드 ExtraBold"/>
              <a:ea typeface="나눔스퀘어라운드 ExtraBold"/>
            </a:endParaRPr>
          </a:p>
        </p:txBody>
      </p:sp>
      <p:pic>
        <p:nvPicPr>
          <p:cNvPr id="4" name="Picture 4" descr="검은 밴 자동차, 봉고차, 자동차, 자동차 그림 PNG 일러스트 및 PSD 이미지 무료 다운로드 - Pngtree"/>
          <p:cNvPicPr>
            <a:picLocks noChangeAspect="1" noChangeArrowheads="1"/>
          </p:cNvPicPr>
          <p:nvPr/>
        </p:nvPicPr>
        <p:blipFill rotWithShape="1">
          <a:blip r:embed="rId8">
            <a:biLevel thresh="75000"/>
          </a:blip>
          <a:srcRect/>
          <a:stretch>
            <a:fillRect/>
          </a:stretch>
        </p:blipFill>
        <p:spPr>
          <a:xfrm rot="5400000">
            <a:off x="152405" y="3223099"/>
            <a:ext cx="1294335" cy="1294335"/>
          </a:xfrm>
          <a:prstGeom prst="rect">
            <a:avLst/>
          </a:prstGeom>
          <a:noFill/>
        </p:spPr>
      </p:pic>
      <p:pic>
        <p:nvPicPr>
          <p:cNvPr id="10" name="Picture 10" descr="돈과 뭉치의 그림 – 무료 일러스트 소재집 KuKuKeKe"/>
          <p:cNvPicPr>
            <a:picLocks noChangeAspect="1" noChangeArrowheads="1"/>
          </p:cNvPicPr>
          <p:nvPr/>
        </p:nvPicPr>
        <p:blipFill rotWithShape="1">
          <a:blip r:embed="rId9"/>
          <a:srcRect l="9380" t="16310" r="9060" b="17120"/>
          <a:stretch>
            <a:fillRect/>
          </a:stretch>
        </p:blipFill>
        <p:spPr>
          <a:xfrm>
            <a:off x="10270303" y="2471627"/>
            <a:ext cx="548629" cy="343167"/>
          </a:xfrm>
          <a:prstGeom prst="rect">
            <a:avLst/>
          </a:prstGeom>
          <a:noFill/>
        </p:spPr>
      </p:pic>
      <p:pic>
        <p:nvPicPr>
          <p:cNvPr id="16" name="Picture 10" descr="돈과 뭉치의 그림 – 무료 일러스트 소재집 KuKuKeKe"/>
          <p:cNvPicPr>
            <a:picLocks noChangeAspect="1" noChangeArrowheads="1"/>
          </p:cNvPicPr>
          <p:nvPr/>
        </p:nvPicPr>
        <p:blipFill rotWithShape="1">
          <a:blip r:embed="rId9"/>
          <a:srcRect l="9380" t="16310" r="9060" b="17120"/>
          <a:stretch>
            <a:fillRect/>
          </a:stretch>
        </p:blipFill>
        <p:spPr>
          <a:xfrm>
            <a:off x="9495577" y="4016523"/>
            <a:ext cx="548629" cy="343167"/>
          </a:xfrm>
          <a:prstGeom prst="rect">
            <a:avLst/>
          </a:prstGeom>
          <a:noFill/>
        </p:spPr>
      </p:pic>
      <p:pic>
        <p:nvPicPr>
          <p:cNvPr id="18" name="Picture 10" descr="돈과 뭉치의 그림 – 무료 일러스트 소재집 KuKuKeKe"/>
          <p:cNvPicPr>
            <a:picLocks noChangeAspect="1" noChangeArrowheads="1"/>
          </p:cNvPicPr>
          <p:nvPr/>
        </p:nvPicPr>
        <p:blipFill rotWithShape="1">
          <a:blip r:embed="rId9"/>
          <a:srcRect l="9380" t="16310" r="9060" b="17120"/>
          <a:stretch>
            <a:fillRect/>
          </a:stretch>
        </p:blipFill>
        <p:spPr>
          <a:xfrm>
            <a:off x="10544617" y="5147988"/>
            <a:ext cx="548629" cy="343167"/>
          </a:xfrm>
          <a:prstGeom prst="rect">
            <a:avLst/>
          </a:prstGeom>
          <a:noFill/>
        </p:spPr>
      </p:pic>
      <p:pic>
        <p:nvPicPr>
          <p:cNvPr id="19" name="Picture 10" descr="돈과 뭉치의 그림 – 무료 일러스트 소재집 KuKuKeKe"/>
          <p:cNvPicPr>
            <a:picLocks noChangeAspect="1" noChangeArrowheads="1"/>
          </p:cNvPicPr>
          <p:nvPr/>
        </p:nvPicPr>
        <p:blipFill rotWithShape="1">
          <a:blip r:embed="rId9"/>
          <a:srcRect l="9380" t="16310" r="9060" b="17120"/>
          <a:stretch>
            <a:fillRect/>
          </a:stretch>
        </p:blipFill>
        <p:spPr>
          <a:xfrm>
            <a:off x="10391175" y="3304525"/>
            <a:ext cx="548629" cy="343167"/>
          </a:xfrm>
          <a:prstGeom prst="rect">
            <a:avLst/>
          </a:prstGeom>
          <a:noFill/>
        </p:spPr>
      </p:pic>
      <p:pic>
        <p:nvPicPr>
          <p:cNvPr id="21" name="Picture 10" descr="돈과 뭉치의 그림 – 무료 일러스트 소재집 KuKuKeKe"/>
          <p:cNvPicPr>
            <a:picLocks noChangeAspect="1" noChangeArrowheads="1"/>
          </p:cNvPicPr>
          <p:nvPr/>
        </p:nvPicPr>
        <p:blipFill rotWithShape="1">
          <a:blip r:embed="rId9"/>
          <a:srcRect l="9380" t="16310" r="9060" b="17120"/>
          <a:stretch>
            <a:fillRect/>
          </a:stretch>
        </p:blipFill>
        <p:spPr>
          <a:xfrm>
            <a:off x="9495576" y="2717149"/>
            <a:ext cx="548629" cy="343167"/>
          </a:xfrm>
          <a:prstGeom prst="rect">
            <a:avLst/>
          </a:prstGeom>
          <a:noFill/>
        </p:spPr>
      </p:pic>
      <p:pic>
        <p:nvPicPr>
          <p:cNvPr id="22" name="Picture 10" descr="돈과 뭉치의 그림 – 무료 일러스트 소재집 KuKuKeKe"/>
          <p:cNvPicPr>
            <a:picLocks noChangeAspect="1" noChangeArrowheads="1"/>
          </p:cNvPicPr>
          <p:nvPr/>
        </p:nvPicPr>
        <p:blipFill rotWithShape="1">
          <a:blip r:embed="rId9"/>
          <a:srcRect l="9380" t="16310" r="9060" b="17120"/>
          <a:stretch>
            <a:fillRect/>
          </a:stretch>
        </p:blipFill>
        <p:spPr>
          <a:xfrm>
            <a:off x="9645362" y="5319572"/>
            <a:ext cx="548629" cy="343167"/>
          </a:xfrm>
          <a:prstGeom prst="rect">
            <a:avLst/>
          </a:prstGeom>
          <a:noFill/>
        </p:spPr>
      </p:pic>
      <p:pic>
        <p:nvPicPr>
          <p:cNvPr id="23" name="Picture 10" descr="돈과 뭉치의 그림 – 무료 일러스트 소재집 KuKuKeKe"/>
          <p:cNvPicPr>
            <a:picLocks noChangeAspect="1" noChangeArrowheads="1"/>
          </p:cNvPicPr>
          <p:nvPr/>
        </p:nvPicPr>
        <p:blipFill rotWithShape="1">
          <a:blip r:embed="rId9"/>
          <a:srcRect l="9380" t="16310" r="9060" b="17120"/>
          <a:stretch>
            <a:fillRect/>
          </a:stretch>
        </p:blipFill>
        <p:spPr>
          <a:xfrm>
            <a:off x="10665489" y="4226256"/>
            <a:ext cx="548629" cy="343167"/>
          </a:xfrm>
          <a:prstGeom prst="rect">
            <a:avLst/>
          </a:prstGeom>
          <a:noFill/>
        </p:spPr>
      </p:pic>
      <p:sp>
        <p:nvSpPr>
          <p:cNvPr id="24" name="직사각형 23"/>
          <p:cNvSpPr/>
          <p:nvPr/>
        </p:nvSpPr>
        <p:spPr>
          <a:xfrm>
            <a:off x="2488671" y="1476850"/>
            <a:ext cx="7213146" cy="11533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704"/>
          </a:p>
        </p:txBody>
      </p:sp>
      <p:sp>
        <p:nvSpPr>
          <p:cNvPr id="26" name="사각형: 둥근 모서리 25"/>
          <p:cNvSpPr/>
          <p:nvPr/>
        </p:nvSpPr>
        <p:spPr>
          <a:xfrm>
            <a:off x="595220" y="1388282"/>
            <a:ext cx="1776108" cy="432782"/>
          </a:xfrm>
          <a:prstGeom prst="roundRect">
            <a:avLst>
              <a:gd name="adj" fmla="val 50000"/>
            </a:avLst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704"/>
          </a:p>
        </p:txBody>
      </p:sp>
      <p:sp>
        <p:nvSpPr>
          <p:cNvPr id="27" name="사각형: 둥근 모서리 26"/>
          <p:cNvSpPr/>
          <p:nvPr/>
        </p:nvSpPr>
        <p:spPr>
          <a:xfrm>
            <a:off x="9819150" y="1388282"/>
            <a:ext cx="1776108" cy="432782"/>
          </a:xfrm>
          <a:prstGeom prst="roundRect">
            <a:avLst>
              <a:gd name="adj" fmla="val 50000"/>
            </a:avLst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704"/>
          </a:p>
        </p:txBody>
      </p:sp>
      <p:sp>
        <p:nvSpPr>
          <p:cNvPr id="28" name="사각형: 둥근 모서리 27"/>
          <p:cNvSpPr/>
          <p:nvPr/>
        </p:nvSpPr>
        <p:spPr>
          <a:xfrm>
            <a:off x="595220" y="5924584"/>
            <a:ext cx="1776108" cy="432782"/>
          </a:xfrm>
          <a:prstGeom prst="roundRect">
            <a:avLst>
              <a:gd name="adj" fmla="val 50000"/>
            </a:avLst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704"/>
          </a:p>
        </p:txBody>
      </p:sp>
      <p:sp>
        <p:nvSpPr>
          <p:cNvPr id="29" name="사각형: 둥근 모서리 28"/>
          <p:cNvSpPr/>
          <p:nvPr/>
        </p:nvSpPr>
        <p:spPr>
          <a:xfrm>
            <a:off x="9819150" y="5924584"/>
            <a:ext cx="1776108" cy="432782"/>
          </a:xfrm>
          <a:prstGeom prst="roundRect">
            <a:avLst>
              <a:gd name="adj" fmla="val 50000"/>
            </a:avLst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704"/>
          </a:p>
        </p:txBody>
      </p:sp>
      <p:grpSp>
        <p:nvGrpSpPr>
          <p:cNvPr id="20" name="그룹 19"/>
          <p:cNvGrpSpPr/>
          <p:nvPr/>
        </p:nvGrpSpPr>
        <p:grpSpPr>
          <a:xfrm>
            <a:off x="1483279" y="1942431"/>
            <a:ext cx="657033" cy="774719"/>
            <a:chOff x="2224908" y="2913638"/>
            <a:chExt cx="985548" cy="1162077"/>
          </a:xfrm>
        </p:grpSpPr>
        <p:sp>
          <p:nvSpPr>
            <p:cNvPr id="17" name="타원 16"/>
            <p:cNvSpPr/>
            <p:nvPr/>
          </p:nvSpPr>
          <p:spPr>
            <a:xfrm>
              <a:off x="2224908" y="3860377"/>
              <a:ext cx="985547" cy="215338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704">
                <a:highlight>
                  <a:srgbClr val="FFFF00"/>
                </a:highlight>
              </a:endParaRPr>
            </a:p>
          </p:txBody>
        </p:sp>
        <p:pic>
          <p:nvPicPr>
            <p:cNvPr id="12" name="그림 11"/>
            <p:cNvPicPr>
              <a:picLocks noChangeAspect="1"/>
            </p:cNvPicPr>
            <p:nvPr/>
          </p:nvPicPr>
          <p:blipFill rotWithShape="1">
            <a:blip r:embed="rId10">
              <a:duotone>
                <a:prstClr val="black"/>
                <a:srgbClr val="FFFF00">
                  <a:tint val="45000"/>
                  <a:satMod val="400000"/>
                </a:srgbClr>
              </a:duotone>
            </a:blip>
            <a:stretch>
              <a:fillRect/>
            </a:stretch>
          </p:blipFill>
          <p:spPr>
            <a:xfrm>
              <a:off x="2286990" y="2913638"/>
              <a:ext cx="923466" cy="1099698"/>
            </a:xfrm>
            <a:prstGeom prst="rect">
              <a:avLst/>
            </a:prstGeom>
          </p:spPr>
        </p:pic>
      </p:grpSp>
      <p:grpSp>
        <p:nvGrpSpPr>
          <p:cNvPr id="25" name="그룹 24"/>
          <p:cNvGrpSpPr/>
          <p:nvPr/>
        </p:nvGrpSpPr>
        <p:grpSpPr>
          <a:xfrm>
            <a:off x="1856105" y="2844275"/>
            <a:ext cx="657033" cy="768961"/>
            <a:chOff x="2784149" y="4266402"/>
            <a:chExt cx="985547" cy="1153441"/>
          </a:xfrm>
        </p:grpSpPr>
        <p:sp>
          <p:nvSpPr>
            <p:cNvPr id="44" name="타원 43"/>
            <p:cNvSpPr/>
            <p:nvPr/>
          </p:nvSpPr>
          <p:spPr>
            <a:xfrm>
              <a:off x="2784149" y="5204505"/>
              <a:ext cx="985547" cy="215338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704"/>
            </a:p>
          </p:txBody>
        </p:sp>
        <p:pic>
          <p:nvPicPr>
            <p:cNvPr id="13" name="그림 12"/>
            <p:cNvPicPr>
              <a:picLocks noChangeAspect="1"/>
            </p:cNvPicPr>
            <p:nvPr/>
          </p:nvPicPr>
          <p:blipFill rotWithShape="1">
            <a:blip r:embed="rId10">
              <a:duotone>
                <a:prstClr val="black"/>
                <a:srgbClr val="C00000">
                  <a:tint val="45000"/>
                  <a:satMod val="400000"/>
                </a:srgbClr>
              </a:duotone>
            </a:blip>
            <a:stretch>
              <a:fillRect/>
            </a:stretch>
          </p:blipFill>
          <p:spPr>
            <a:xfrm>
              <a:off x="2836705" y="4266402"/>
              <a:ext cx="923466" cy="1099698"/>
            </a:xfrm>
            <a:prstGeom prst="rect">
              <a:avLst/>
            </a:prstGeom>
          </p:spPr>
        </p:pic>
      </p:grpSp>
      <p:grpSp>
        <p:nvGrpSpPr>
          <p:cNvPr id="48" name="그룹 47"/>
          <p:cNvGrpSpPr/>
          <p:nvPr/>
        </p:nvGrpSpPr>
        <p:grpSpPr>
          <a:xfrm>
            <a:off x="1870447" y="3931714"/>
            <a:ext cx="657033" cy="781568"/>
            <a:chOff x="2805664" y="5897571"/>
            <a:chExt cx="985547" cy="1172352"/>
          </a:xfrm>
        </p:grpSpPr>
        <p:sp>
          <p:nvSpPr>
            <p:cNvPr id="45" name="타원 44"/>
            <p:cNvSpPr/>
            <p:nvPr/>
          </p:nvSpPr>
          <p:spPr>
            <a:xfrm>
              <a:off x="2805664" y="6854585"/>
              <a:ext cx="985547" cy="2153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704"/>
            </a:p>
          </p:txBody>
        </p:sp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10">
              <a:duotone>
                <a:prstClr val="black"/>
                <a:srgbClr val="00B050">
                  <a:tint val="45000"/>
                  <a:satMod val="400000"/>
                </a:srgbClr>
              </a:duotone>
            </a:blip>
            <a:stretch>
              <a:fillRect/>
            </a:stretch>
          </p:blipFill>
          <p:spPr>
            <a:xfrm>
              <a:off x="2846230" y="5897571"/>
              <a:ext cx="923466" cy="1099698"/>
            </a:xfrm>
            <a:prstGeom prst="rect">
              <a:avLst/>
            </a:prstGeom>
          </p:spPr>
        </p:pic>
      </p:grpSp>
      <p:grpSp>
        <p:nvGrpSpPr>
          <p:cNvPr id="49" name="그룹 48"/>
          <p:cNvGrpSpPr/>
          <p:nvPr/>
        </p:nvGrpSpPr>
        <p:grpSpPr>
          <a:xfrm>
            <a:off x="1503972" y="5008881"/>
            <a:ext cx="657033" cy="752182"/>
            <a:chOff x="2255949" y="7513318"/>
            <a:chExt cx="985547" cy="1128273"/>
          </a:xfrm>
        </p:grpSpPr>
        <p:sp>
          <p:nvSpPr>
            <p:cNvPr id="47" name="타원 46"/>
            <p:cNvSpPr/>
            <p:nvPr/>
          </p:nvSpPr>
          <p:spPr>
            <a:xfrm>
              <a:off x="2255949" y="8426253"/>
              <a:ext cx="985547" cy="215338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704"/>
            </a:p>
          </p:txBody>
        </p:sp>
        <p:pic>
          <p:nvPicPr>
            <p:cNvPr id="15" name="그림 14"/>
            <p:cNvPicPr>
              <a:picLocks noChangeAspect="1"/>
            </p:cNvPicPr>
            <p:nvPr/>
          </p:nvPicPr>
          <p:blipFill rotWithShape="1">
            <a:blip r:embed="rId10">
              <a:duotone>
                <a:prstClr val="black"/>
                <a:srgbClr val="002060">
                  <a:tint val="45000"/>
                  <a:satMod val="400000"/>
                </a:srgbClr>
              </a:duotone>
            </a:blip>
            <a:stretch>
              <a:fillRect/>
            </a:stretch>
          </p:blipFill>
          <p:spPr>
            <a:xfrm>
              <a:off x="2299571" y="7513318"/>
              <a:ext cx="923466" cy="1099698"/>
            </a:xfrm>
            <a:prstGeom prst="rect">
              <a:avLst/>
            </a:prstGeom>
          </p:spPr>
        </p:pic>
      </p:grpSp>
      <p:pic>
        <p:nvPicPr>
          <p:cNvPr id="1026" name="Picture 2" descr="상자 아이콘 에 Office Vol.7Icons"/>
          <p:cNvPicPr>
            <a:picLocks noChangeAspect="1" noChangeArrowheads="1"/>
          </p:cNvPicPr>
          <p:nvPr/>
        </p:nvPicPr>
        <p:blipFill rotWithShape="1">
          <a:blip r:embed="rId11"/>
          <a:srcRect/>
          <a:stretch>
            <a:fillRect/>
          </a:stretch>
        </p:blipFill>
        <p:spPr>
          <a:xfrm>
            <a:off x="5199149" y="2054485"/>
            <a:ext cx="440486" cy="440486"/>
          </a:xfrm>
          <a:prstGeom prst="rect">
            <a:avLst/>
          </a:prstGeom>
          <a:noFill/>
        </p:spPr>
      </p:pic>
      <p:pic>
        <p:nvPicPr>
          <p:cNvPr id="58" name="Picture 2" descr="상자 아이콘 에 Office Vol.7Icons"/>
          <p:cNvPicPr>
            <a:picLocks noChangeAspect="1" noChangeArrowheads="1"/>
          </p:cNvPicPr>
          <p:nvPr/>
        </p:nvPicPr>
        <p:blipFill rotWithShape="1">
          <a:blip r:embed="rId11"/>
          <a:srcRect/>
          <a:stretch>
            <a:fillRect/>
          </a:stretch>
        </p:blipFill>
        <p:spPr>
          <a:xfrm>
            <a:off x="3657606" y="5345339"/>
            <a:ext cx="440486" cy="440486"/>
          </a:xfrm>
          <a:prstGeom prst="rect">
            <a:avLst/>
          </a:prstGeom>
          <a:noFill/>
        </p:spPr>
      </p:pic>
      <p:pic>
        <p:nvPicPr>
          <p:cNvPr id="2050" name="Picture 2" descr="펀치글러브 | 포켓몬 위키 | Fandom"/>
          <p:cNvPicPr>
            <a:picLocks noChangeAspect="1" noChangeArrowheads="1"/>
          </p:cNvPicPr>
          <p:nvPr/>
        </p:nvPicPr>
        <p:blipFill rotWithShape="1">
          <a:blip r:embed="rId12"/>
          <a:srcRect/>
          <a:stretch>
            <a:fillRect/>
          </a:stretch>
        </p:blipFill>
        <p:spPr>
          <a:xfrm>
            <a:off x="9940260" y="1382768"/>
            <a:ext cx="459196" cy="459196"/>
          </a:xfrm>
          <a:prstGeom prst="rect">
            <a:avLst/>
          </a:prstGeom>
          <a:noFill/>
        </p:spPr>
      </p:pic>
      <p:pic>
        <p:nvPicPr>
          <p:cNvPr id="2052" name="Picture 4" descr="https://o.remove.bg/downloads/61f77a40-0803-4acd-a3c4-152cb9593c6a/%EC%98%A4%EC%9D%BC-removebg-preview.png"/>
          <p:cNvPicPr>
            <a:picLocks noChangeAspect="1" noChangeArrowheads="1"/>
          </p:cNvPicPr>
          <p:nvPr/>
        </p:nvPicPr>
        <p:blipFill rotWithShape="1">
          <a:blip r:embed="rId13"/>
          <a:srcRect/>
          <a:stretch>
            <a:fillRect/>
          </a:stretch>
        </p:blipFill>
        <p:spPr>
          <a:xfrm>
            <a:off x="1151109" y="5853403"/>
            <a:ext cx="657033" cy="547285"/>
          </a:xfrm>
          <a:prstGeom prst="rect">
            <a:avLst/>
          </a:prstGeom>
          <a:noFill/>
        </p:spPr>
      </p:pic>
      <p:pic>
        <p:nvPicPr>
          <p:cNvPr id="2054" name="Picture 6" descr="https://o.remove.bg/downloads/a8398e95-4dca-4073-aad3-112ccc9e2f58/istockphoto-1337144131-612x612-removebg-preview.png"/>
          <p:cNvPicPr>
            <a:picLocks noChangeAspect="1" noChangeArrowheads="1"/>
          </p:cNvPicPr>
          <p:nvPr/>
        </p:nvPicPr>
        <p:blipFill rotWithShape="1">
          <a:blip r:embed="rId14"/>
          <a:srcRect l="3730" t="34550" r="50000" b="37980"/>
          <a:stretch>
            <a:fillRect/>
          </a:stretch>
        </p:blipFill>
        <p:spPr>
          <a:xfrm>
            <a:off x="5206039" y="3900563"/>
            <a:ext cx="853441" cy="440486"/>
          </a:xfrm>
          <a:prstGeom prst="rect">
            <a:avLst/>
          </a:prstGeom>
          <a:noFill/>
        </p:spPr>
      </p:pic>
      <p:pic>
        <p:nvPicPr>
          <p:cNvPr id="46" name="Picture 2" descr="펀치글러브 | 포켓몬 위키 | Fandom"/>
          <p:cNvPicPr>
            <a:picLocks noChangeAspect="1" noChangeArrowheads="1"/>
          </p:cNvPicPr>
          <p:nvPr/>
        </p:nvPicPr>
        <p:blipFill rotWithShape="1">
          <a:blip r:embed="rId12"/>
          <a:srcRect/>
          <a:stretch>
            <a:fillRect/>
          </a:stretch>
        </p:blipFill>
        <p:spPr>
          <a:xfrm rot="1272516">
            <a:off x="4118845" y="5090805"/>
            <a:ext cx="459196" cy="459196"/>
          </a:xfrm>
          <a:prstGeom prst="rect">
            <a:avLst/>
          </a:prstGeom>
          <a:noFill/>
        </p:spPr>
      </p:pic>
      <p:pic>
        <p:nvPicPr>
          <p:cNvPr id="51" name="Picture 10" descr="돈과 뭉치의 그림 – 무료 일러스트 소재집 KuKuKeKe"/>
          <p:cNvPicPr>
            <a:picLocks noChangeAspect="1" noChangeArrowheads="1"/>
          </p:cNvPicPr>
          <p:nvPr/>
        </p:nvPicPr>
        <p:blipFill rotWithShape="1">
          <a:blip r:embed="rId9"/>
          <a:srcRect l="9380" t="16310" r="9060" b="17120"/>
          <a:stretch>
            <a:fillRect/>
          </a:stretch>
        </p:blipFill>
        <p:spPr>
          <a:xfrm>
            <a:off x="5992518" y="4804823"/>
            <a:ext cx="548629" cy="343167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0.01173 L 0.62187 -0.04753 L 0.68906 -0.09198 L 0.69843 0.03858 L 0.62239 0.14321 " pathEditMode="relative" ptsTypes="AAAAA">
                                      <p:cBhvr>
                                        <p:cTn id="6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69 0.00293 L 0.29774 -0.0091 " pathEditMode="relative" ptsTypes="AA">
                                      <p:cBhvr>
                                        <p:cTn id="19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1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 tmFilter="0, 0; .2, .5; .8, .5; 1, 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8" dur="250" autoRev="1" fill="hold"/>
                                        <p:tgtEl>
                                          <p:spTgt spid="205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78 0.0074 L 0.16953 0.03055 " pathEditMode="relative" ptsTypes="AA">
                                      <p:cBhvr>
                                        <p:cTn id="30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001"/>
                            </p:stCondLst>
                            <p:childTnLst>
                              <p:par>
                                <p:cTn id="3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002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 tmFilter="0, 0; .2, .5; .8, .5; 1, 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9" dur="250" autoRev="1" fill="hold"/>
                                        <p:tgtEl>
                                          <p:spTgt spid="205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9774 -0.0054 L 0.31337 0.24738 " pathEditMode="relative" ptsTypes="AA">
                                      <p:cBhvr>
                                        <p:cTn id="43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001"/>
                            </p:stCondLst>
                            <p:childTnLst>
                              <p:par>
                                <p:cTn id="50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1337 0.24923 L 0.46754 0.52608 " pathEditMode="relative" ptsTypes="AA">
                                      <p:cBhvr>
                                        <p:cTn id="51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13 0.00771 L 0.28229 -0.08473 " pathEditMode="relative" ptsTypes="AA">
                                      <p:cBhvr>
                                        <p:cTn id="55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000"/>
                            </p:stCondLst>
                            <p:childTnLst>
                              <p:par>
                                <p:cTn id="57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8229 -0.08473 L 0.84887 -0.26991 " pathEditMode="relative" ptsTypes="AA">
                                      <p:cBhvr>
                                        <p:cTn id="58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62291 0.14413 L 0.31198 0.19691 " pathEditMode="relative" ptsTypes="AA">
                                      <p:cBhvr>
                                        <p:cTn id="62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1 0.00016 L 0.11936 -0.08873 " pathEditMode="relative" ptsTypes="AA">
                                      <p:cBhvr>
                                        <p:cTn id="68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2000"/>
                            </p:stCondLst>
                            <p:childTnLst>
                              <p:par>
                                <p:cTn id="7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1302 0.19506 L 0.57343 -0.14475 " pathEditMode="relative" ptsTypes="AA">
                                      <p:cBhvr>
                                        <p:cTn id="7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AD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07367" y="320613"/>
            <a:ext cx="11575755" cy="6215812"/>
            <a:chOff x="461041" y="480912"/>
            <a:chExt cx="17363632" cy="932371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461041" y="480912"/>
              <a:ext cx="17363632" cy="932371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41395" y="322045"/>
            <a:ext cx="9702810" cy="138313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72689" y="365598"/>
            <a:ext cx="1837119" cy="118530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10307" y="1292425"/>
            <a:ext cx="10758638" cy="71429"/>
            <a:chOff x="1065450" y="1938636"/>
            <a:chExt cx="16137957" cy="10714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1065450" y="1938636"/>
              <a:ext cx="16137957" cy="107143"/>
            </a:xfrm>
            <a:prstGeom prst="rect">
              <a:avLst/>
            </a:prstGeom>
          </p:spPr>
        </p:pic>
      </p:grpSp>
      <p:pic>
        <p:nvPicPr>
          <p:cNvPr id="7" name="Picture 8" descr="가로 도시도로 2 차선 및 횡단 보도 패턴 및 배경 벡터 일러스트 레이 션에 대 한 두발자전거에 대한 스톡 벡터 아트 및 기타 이미지  - 두발자전거, 오솔길, 얼룩말 건널목 - iStock"/>
          <p:cNvPicPr>
            <a:picLocks noChangeAspect="1" noChangeArrowheads="1"/>
          </p:cNvPicPr>
          <p:nvPr/>
        </p:nvPicPr>
        <p:blipFill rotWithShape="1">
          <a:blip r:embed="rId7"/>
          <a:srcRect t="47610"/>
          <a:stretch>
            <a:fillRect/>
          </a:stretch>
        </p:blipFill>
        <p:spPr>
          <a:xfrm rot="16200000">
            <a:off x="-1296297" y="3640561"/>
            <a:ext cx="4013202" cy="440486"/>
          </a:xfrm>
          <a:prstGeom prst="rect">
            <a:avLst/>
          </a:prstGeom>
          <a:noFill/>
        </p:spPr>
      </p:pic>
      <p:sp>
        <p:nvSpPr>
          <p:cNvPr id="9" name="순서도: 지연 8"/>
          <p:cNvSpPr/>
          <p:nvPr/>
        </p:nvSpPr>
        <p:spPr>
          <a:xfrm>
            <a:off x="537638" y="2971807"/>
            <a:ext cx="1240368" cy="1981200"/>
          </a:xfrm>
          <a:prstGeom prst="flowChartDelay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en-US" altLang="ko-KR" sz="2667">
                <a:solidFill>
                  <a:sysClr val="windowText" lastClr="000000"/>
                </a:solidFill>
                <a:latin typeface="나눔스퀘어라운드 ExtraBold"/>
                <a:ea typeface="나눔스퀘어라운드 ExtraBold"/>
              </a:rPr>
              <a:t>\</a:t>
            </a:r>
            <a:endParaRPr lang="ko-KR" altLang="en-US" sz="2667">
              <a:solidFill>
                <a:sysClr val="windowText" lastClr="000000"/>
              </a:solidFill>
              <a:latin typeface="나눔스퀘어라운드 ExtraBold"/>
              <a:ea typeface="나눔스퀘어라운드 ExtraBold"/>
            </a:endParaRPr>
          </a:p>
        </p:txBody>
      </p:sp>
      <p:pic>
        <p:nvPicPr>
          <p:cNvPr id="4" name="Picture 4" descr="검은 밴 자동차, 봉고차, 자동차, 자동차 그림 PNG 일러스트 및 PSD 이미지 무료 다운로드 - Pngtree"/>
          <p:cNvPicPr>
            <a:picLocks noChangeAspect="1" noChangeArrowheads="1"/>
          </p:cNvPicPr>
          <p:nvPr/>
        </p:nvPicPr>
        <p:blipFill rotWithShape="1">
          <a:blip r:embed="rId8">
            <a:biLevel thresh="75000"/>
          </a:blip>
          <a:srcRect/>
          <a:stretch>
            <a:fillRect/>
          </a:stretch>
        </p:blipFill>
        <p:spPr>
          <a:xfrm rot="5400000">
            <a:off x="152405" y="3223099"/>
            <a:ext cx="1294335" cy="1294335"/>
          </a:xfrm>
          <a:prstGeom prst="rect">
            <a:avLst/>
          </a:prstGeom>
          <a:noFill/>
        </p:spPr>
      </p:pic>
      <p:pic>
        <p:nvPicPr>
          <p:cNvPr id="10" name="Picture 10" descr="돈과 뭉치의 그림 – 무료 일러스트 소재집 KuKuKeKe"/>
          <p:cNvPicPr>
            <a:picLocks noChangeAspect="1" noChangeArrowheads="1"/>
          </p:cNvPicPr>
          <p:nvPr/>
        </p:nvPicPr>
        <p:blipFill rotWithShape="1">
          <a:blip r:embed="rId9"/>
          <a:srcRect l="9380" t="16310" r="9060" b="17120"/>
          <a:stretch>
            <a:fillRect/>
          </a:stretch>
        </p:blipFill>
        <p:spPr>
          <a:xfrm>
            <a:off x="10270303" y="2471627"/>
            <a:ext cx="548629" cy="343167"/>
          </a:xfrm>
          <a:prstGeom prst="rect">
            <a:avLst/>
          </a:prstGeom>
          <a:noFill/>
        </p:spPr>
      </p:pic>
      <p:pic>
        <p:nvPicPr>
          <p:cNvPr id="16" name="Picture 10" descr="돈과 뭉치의 그림 – 무료 일러스트 소재집 KuKuKeKe"/>
          <p:cNvPicPr>
            <a:picLocks noChangeAspect="1" noChangeArrowheads="1"/>
          </p:cNvPicPr>
          <p:nvPr/>
        </p:nvPicPr>
        <p:blipFill rotWithShape="1">
          <a:blip r:embed="rId9"/>
          <a:srcRect l="9380" t="16310" r="9060" b="17120"/>
          <a:stretch>
            <a:fillRect/>
          </a:stretch>
        </p:blipFill>
        <p:spPr>
          <a:xfrm>
            <a:off x="9495577" y="4016523"/>
            <a:ext cx="548629" cy="343167"/>
          </a:xfrm>
          <a:prstGeom prst="rect">
            <a:avLst/>
          </a:prstGeom>
          <a:noFill/>
        </p:spPr>
      </p:pic>
      <p:pic>
        <p:nvPicPr>
          <p:cNvPr id="18" name="Picture 10" descr="돈과 뭉치의 그림 – 무료 일러스트 소재집 KuKuKeKe"/>
          <p:cNvPicPr>
            <a:picLocks noChangeAspect="1" noChangeArrowheads="1"/>
          </p:cNvPicPr>
          <p:nvPr/>
        </p:nvPicPr>
        <p:blipFill rotWithShape="1">
          <a:blip r:embed="rId9"/>
          <a:srcRect l="9380" t="16310" r="9060" b="17120"/>
          <a:stretch>
            <a:fillRect/>
          </a:stretch>
        </p:blipFill>
        <p:spPr>
          <a:xfrm>
            <a:off x="10544617" y="5147988"/>
            <a:ext cx="548629" cy="343167"/>
          </a:xfrm>
          <a:prstGeom prst="rect">
            <a:avLst/>
          </a:prstGeom>
          <a:noFill/>
        </p:spPr>
      </p:pic>
      <p:pic>
        <p:nvPicPr>
          <p:cNvPr id="19" name="Picture 10" descr="돈과 뭉치의 그림 – 무료 일러스트 소재집 KuKuKeKe"/>
          <p:cNvPicPr>
            <a:picLocks noChangeAspect="1" noChangeArrowheads="1"/>
          </p:cNvPicPr>
          <p:nvPr/>
        </p:nvPicPr>
        <p:blipFill rotWithShape="1">
          <a:blip r:embed="rId9"/>
          <a:srcRect l="9380" t="16310" r="9060" b="17120"/>
          <a:stretch>
            <a:fillRect/>
          </a:stretch>
        </p:blipFill>
        <p:spPr>
          <a:xfrm>
            <a:off x="10391175" y="3304525"/>
            <a:ext cx="548629" cy="343167"/>
          </a:xfrm>
          <a:prstGeom prst="rect">
            <a:avLst/>
          </a:prstGeom>
          <a:noFill/>
        </p:spPr>
      </p:pic>
      <p:pic>
        <p:nvPicPr>
          <p:cNvPr id="21" name="Picture 10" descr="돈과 뭉치의 그림 – 무료 일러스트 소재집 KuKuKeKe"/>
          <p:cNvPicPr>
            <a:picLocks noChangeAspect="1" noChangeArrowheads="1"/>
          </p:cNvPicPr>
          <p:nvPr/>
        </p:nvPicPr>
        <p:blipFill rotWithShape="1">
          <a:blip r:embed="rId9"/>
          <a:srcRect l="9380" t="16310" r="9060" b="17120"/>
          <a:stretch>
            <a:fillRect/>
          </a:stretch>
        </p:blipFill>
        <p:spPr>
          <a:xfrm>
            <a:off x="9495576" y="2717149"/>
            <a:ext cx="548629" cy="343167"/>
          </a:xfrm>
          <a:prstGeom prst="rect">
            <a:avLst/>
          </a:prstGeom>
          <a:noFill/>
        </p:spPr>
      </p:pic>
      <p:pic>
        <p:nvPicPr>
          <p:cNvPr id="22" name="Picture 10" descr="돈과 뭉치의 그림 – 무료 일러스트 소재집 KuKuKeKe"/>
          <p:cNvPicPr>
            <a:picLocks noChangeAspect="1" noChangeArrowheads="1"/>
          </p:cNvPicPr>
          <p:nvPr/>
        </p:nvPicPr>
        <p:blipFill rotWithShape="1">
          <a:blip r:embed="rId9"/>
          <a:srcRect l="9380" t="16310" r="9060" b="17120"/>
          <a:stretch>
            <a:fillRect/>
          </a:stretch>
        </p:blipFill>
        <p:spPr>
          <a:xfrm>
            <a:off x="9645362" y="5319572"/>
            <a:ext cx="548629" cy="343167"/>
          </a:xfrm>
          <a:prstGeom prst="rect">
            <a:avLst/>
          </a:prstGeom>
          <a:noFill/>
        </p:spPr>
      </p:pic>
      <p:pic>
        <p:nvPicPr>
          <p:cNvPr id="23" name="Picture 10" descr="돈과 뭉치의 그림 – 무료 일러스트 소재집 KuKuKeKe"/>
          <p:cNvPicPr>
            <a:picLocks noChangeAspect="1" noChangeArrowheads="1"/>
          </p:cNvPicPr>
          <p:nvPr/>
        </p:nvPicPr>
        <p:blipFill rotWithShape="1">
          <a:blip r:embed="rId9"/>
          <a:srcRect l="9380" t="16310" r="9060" b="17120"/>
          <a:stretch>
            <a:fillRect/>
          </a:stretch>
        </p:blipFill>
        <p:spPr>
          <a:xfrm>
            <a:off x="10665489" y="4226256"/>
            <a:ext cx="548629" cy="343167"/>
          </a:xfrm>
          <a:prstGeom prst="rect">
            <a:avLst/>
          </a:prstGeom>
          <a:noFill/>
        </p:spPr>
      </p:pic>
      <p:sp>
        <p:nvSpPr>
          <p:cNvPr id="24" name="직사각형 23"/>
          <p:cNvSpPr/>
          <p:nvPr/>
        </p:nvSpPr>
        <p:spPr>
          <a:xfrm>
            <a:off x="2488671" y="1476850"/>
            <a:ext cx="7213146" cy="11533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704"/>
          </a:p>
        </p:txBody>
      </p:sp>
      <p:sp>
        <p:nvSpPr>
          <p:cNvPr id="26" name="사각형: 둥근 모서리 25"/>
          <p:cNvSpPr/>
          <p:nvPr/>
        </p:nvSpPr>
        <p:spPr>
          <a:xfrm>
            <a:off x="595220" y="1388282"/>
            <a:ext cx="1776108" cy="432782"/>
          </a:xfrm>
          <a:prstGeom prst="roundRect">
            <a:avLst>
              <a:gd name="adj" fmla="val 50000"/>
            </a:avLst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704"/>
          </a:p>
        </p:txBody>
      </p:sp>
      <p:sp>
        <p:nvSpPr>
          <p:cNvPr id="27" name="사각형: 둥근 모서리 26"/>
          <p:cNvSpPr/>
          <p:nvPr/>
        </p:nvSpPr>
        <p:spPr>
          <a:xfrm>
            <a:off x="9819150" y="1388282"/>
            <a:ext cx="1776108" cy="432782"/>
          </a:xfrm>
          <a:prstGeom prst="roundRect">
            <a:avLst>
              <a:gd name="adj" fmla="val 50000"/>
            </a:avLst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704"/>
          </a:p>
        </p:txBody>
      </p:sp>
      <p:sp>
        <p:nvSpPr>
          <p:cNvPr id="28" name="사각형: 둥근 모서리 27"/>
          <p:cNvSpPr/>
          <p:nvPr/>
        </p:nvSpPr>
        <p:spPr>
          <a:xfrm>
            <a:off x="595220" y="5924584"/>
            <a:ext cx="1776108" cy="432782"/>
          </a:xfrm>
          <a:prstGeom prst="roundRect">
            <a:avLst>
              <a:gd name="adj" fmla="val 50000"/>
            </a:avLst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704"/>
          </a:p>
        </p:txBody>
      </p:sp>
      <p:sp>
        <p:nvSpPr>
          <p:cNvPr id="29" name="사각형: 둥근 모서리 28"/>
          <p:cNvSpPr/>
          <p:nvPr/>
        </p:nvSpPr>
        <p:spPr>
          <a:xfrm>
            <a:off x="9819150" y="5924584"/>
            <a:ext cx="1776108" cy="432782"/>
          </a:xfrm>
          <a:prstGeom prst="roundRect">
            <a:avLst>
              <a:gd name="adj" fmla="val 50000"/>
            </a:avLst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704"/>
          </a:p>
        </p:txBody>
      </p:sp>
      <p:pic>
        <p:nvPicPr>
          <p:cNvPr id="1026" name="Picture 2" descr="상자 아이콘 에 Office Vol.7Icons"/>
          <p:cNvPicPr>
            <a:picLocks noChangeAspect="1" noChangeArrowheads="1"/>
          </p:cNvPicPr>
          <p:nvPr/>
        </p:nvPicPr>
        <p:blipFill rotWithShape="1">
          <a:blip r:embed="rId10"/>
          <a:srcRect/>
          <a:stretch>
            <a:fillRect/>
          </a:stretch>
        </p:blipFill>
        <p:spPr>
          <a:xfrm>
            <a:off x="5199149" y="2054485"/>
            <a:ext cx="440486" cy="440486"/>
          </a:xfrm>
          <a:prstGeom prst="rect">
            <a:avLst/>
          </a:prstGeom>
          <a:noFill/>
        </p:spPr>
      </p:pic>
      <p:pic>
        <p:nvPicPr>
          <p:cNvPr id="2050" name="Picture 2" descr="펀치글러브 | 포켓몬 위키 | Fandom"/>
          <p:cNvPicPr>
            <a:picLocks noChangeAspect="1" noChangeArrowheads="1"/>
          </p:cNvPicPr>
          <p:nvPr/>
        </p:nvPicPr>
        <p:blipFill rotWithShape="1">
          <a:blip r:embed="rId11"/>
          <a:srcRect/>
          <a:stretch>
            <a:fillRect/>
          </a:stretch>
        </p:blipFill>
        <p:spPr>
          <a:xfrm>
            <a:off x="9940260" y="1382768"/>
            <a:ext cx="459196" cy="459196"/>
          </a:xfrm>
          <a:prstGeom prst="rect">
            <a:avLst/>
          </a:prstGeom>
          <a:noFill/>
        </p:spPr>
      </p:pic>
      <p:pic>
        <p:nvPicPr>
          <p:cNvPr id="2054" name="Picture 6" descr="https://o.remove.bg/downloads/a8398e95-4dca-4073-aad3-112ccc9e2f58/istockphoto-1337144131-612x612-removebg-preview.png"/>
          <p:cNvPicPr>
            <a:picLocks noChangeAspect="1" noChangeArrowheads="1"/>
          </p:cNvPicPr>
          <p:nvPr/>
        </p:nvPicPr>
        <p:blipFill rotWithShape="1">
          <a:blip r:embed="rId12"/>
          <a:srcRect l="3730" t="34550" r="50000" b="37980"/>
          <a:stretch>
            <a:fillRect/>
          </a:stretch>
        </p:blipFill>
        <p:spPr>
          <a:xfrm>
            <a:off x="5486407" y="4241807"/>
            <a:ext cx="853441" cy="440486"/>
          </a:xfrm>
          <a:prstGeom prst="rect">
            <a:avLst/>
          </a:prstGeom>
          <a:noFill/>
        </p:spPr>
      </p:pic>
      <p:pic>
        <p:nvPicPr>
          <p:cNvPr id="2055" name="Picture 2" descr="상자 아이콘 에 Office Vol.7Icons"/>
          <p:cNvPicPr>
            <a:picLocks noChangeAspect="1" noChangeArrowheads="1"/>
          </p:cNvPicPr>
          <p:nvPr/>
        </p:nvPicPr>
        <p:blipFill rotWithShape="1">
          <a:blip r:embed="rId10"/>
          <a:srcRect/>
          <a:stretch>
            <a:fillRect/>
          </a:stretch>
        </p:blipFill>
        <p:spPr>
          <a:xfrm>
            <a:off x="8093919" y="1955806"/>
            <a:ext cx="440486" cy="440486"/>
          </a:xfrm>
          <a:prstGeom prst="rect">
            <a:avLst/>
          </a:prstGeom>
          <a:noFill/>
        </p:spPr>
      </p:pic>
      <p:pic>
        <p:nvPicPr>
          <p:cNvPr id="2056" name="Picture 2" descr="상자 아이콘 에 Office Vol.7Icons"/>
          <p:cNvPicPr>
            <a:picLocks noChangeAspect="1" noChangeArrowheads="1"/>
          </p:cNvPicPr>
          <p:nvPr/>
        </p:nvPicPr>
        <p:blipFill rotWithShape="1">
          <a:blip r:embed="rId10"/>
          <a:srcRect/>
          <a:stretch>
            <a:fillRect/>
          </a:stretch>
        </p:blipFill>
        <p:spPr>
          <a:xfrm>
            <a:off x="7315206" y="3648921"/>
            <a:ext cx="440486" cy="440486"/>
          </a:xfrm>
          <a:prstGeom prst="rect">
            <a:avLst/>
          </a:prstGeom>
          <a:noFill/>
        </p:spPr>
      </p:pic>
      <p:pic>
        <p:nvPicPr>
          <p:cNvPr id="2057" name="Picture 2" descr="상자 아이콘 에 Office Vol.7Icons"/>
          <p:cNvPicPr>
            <a:picLocks noChangeAspect="1" noChangeArrowheads="1"/>
          </p:cNvPicPr>
          <p:nvPr/>
        </p:nvPicPr>
        <p:blipFill rotWithShape="1">
          <a:blip r:embed="rId10"/>
          <a:srcRect/>
          <a:stretch>
            <a:fillRect/>
          </a:stretch>
        </p:blipFill>
        <p:spPr>
          <a:xfrm>
            <a:off x="7433519" y="5257806"/>
            <a:ext cx="440486" cy="440486"/>
          </a:xfrm>
          <a:prstGeom prst="rect">
            <a:avLst/>
          </a:prstGeom>
          <a:noFill/>
        </p:spPr>
      </p:pic>
      <p:pic>
        <p:nvPicPr>
          <p:cNvPr id="2058" name="Picture 2" descr="상자 아이콘 에 Office Vol.7Icons"/>
          <p:cNvPicPr>
            <a:picLocks noChangeAspect="1" noChangeArrowheads="1"/>
          </p:cNvPicPr>
          <p:nvPr/>
        </p:nvPicPr>
        <p:blipFill rotWithShape="1">
          <a:blip r:embed="rId10"/>
          <a:srcRect/>
          <a:stretch>
            <a:fillRect/>
          </a:stretch>
        </p:blipFill>
        <p:spPr>
          <a:xfrm>
            <a:off x="5080006" y="2988519"/>
            <a:ext cx="440486" cy="440486"/>
          </a:xfrm>
          <a:prstGeom prst="rect">
            <a:avLst/>
          </a:prstGeom>
          <a:noFill/>
        </p:spPr>
      </p:pic>
      <p:pic>
        <p:nvPicPr>
          <p:cNvPr id="2059" name="Picture 2" descr="보안 경비원 방패 안티 - Pixabay의 무료 벡터 그래픽 - Pixabay"/>
          <p:cNvPicPr>
            <a:picLocks noChangeAspect="1" noChangeArrowheads="1"/>
          </p:cNvPicPr>
          <p:nvPr/>
        </p:nvPicPr>
        <p:blipFill rotWithShape="1">
          <a:blip r:embed="rId13"/>
          <a:srcRect/>
          <a:stretch>
            <a:fillRect/>
          </a:stretch>
        </p:blipFill>
        <p:spPr>
          <a:xfrm>
            <a:off x="1930401" y="1438379"/>
            <a:ext cx="335961" cy="365028"/>
          </a:xfrm>
          <a:prstGeom prst="rect">
            <a:avLst/>
          </a:prstGeom>
          <a:noFill/>
        </p:spPr>
      </p:pic>
      <p:pic>
        <p:nvPicPr>
          <p:cNvPr id="2060" name="Picture 10" descr="돈과 뭉치의 그림 – 무료 일러스트 소재집 KuKuKeKe"/>
          <p:cNvPicPr>
            <a:picLocks noChangeAspect="1" noChangeArrowheads="1"/>
          </p:cNvPicPr>
          <p:nvPr/>
        </p:nvPicPr>
        <p:blipFill rotWithShape="1">
          <a:blip r:embed="rId9"/>
          <a:srcRect l="9380" t="16310" r="9060" b="17120"/>
          <a:stretch>
            <a:fillRect/>
          </a:stretch>
        </p:blipFill>
        <p:spPr>
          <a:xfrm>
            <a:off x="9611378" y="3257423"/>
            <a:ext cx="548629" cy="343167"/>
          </a:xfrm>
          <a:prstGeom prst="rect">
            <a:avLst/>
          </a:prstGeom>
          <a:noFill/>
        </p:spPr>
      </p:pic>
      <p:pic>
        <p:nvPicPr>
          <p:cNvPr id="2061" name="Picture 10" descr="돈과 뭉치의 그림 – 무료 일러스트 소재집 KuKuKeKe"/>
          <p:cNvPicPr>
            <a:picLocks noChangeAspect="1" noChangeArrowheads="1"/>
          </p:cNvPicPr>
          <p:nvPr/>
        </p:nvPicPr>
        <p:blipFill rotWithShape="1">
          <a:blip r:embed="rId9"/>
          <a:srcRect l="9380" t="16310" r="9060" b="17120"/>
          <a:stretch>
            <a:fillRect/>
          </a:stretch>
        </p:blipFill>
        <p:spPr>
          <a:xfrm>
            <a:off x="10972807" y="2831839"/>
            <a:ext cx="548629" cy="343167"/>
          </a:xfrm>
          <a:prstGeom prst="rect">
            <a:avLst/>
          </a:prstGeom>
          <a:noFill/>
        </p:spPr>
      </p:pic>
      <p:pic>
        <p:nvPicPr>
          <p:cNvPr id="2062" name="Picture 10" descr="돈과 뭉치의 그림 – 무료 일러스트 소재집 KuKuKeKe"/>
          <p:cNvPicPr>
            <a:picLocks noChangeAspect="1" noChangeArrowheads="1"/>
          </p:cNvPicPr>
          <p:nvPr/>
        </p:nvPicPr>
        <p:blipFill rotWithShape="1">
          <a:blip r:embed="rId9"/>
          <a:srcRect l="9380" t="16310" r="9060" b="17120"/>
          <a:stretch>
            <a:fillRect/>
          </a:stretch>
        </p:blipFill>
        <p:spPr>
          <a:xfrm>
            <a:off x="10922008" y="2311404"/>
            <a:ext cx="548629" cy="343167"/>
          </a:xfrm>
          <a:prstGeom prst="rect">
            <a:avLst/>
          </a:prstGeom>
          <a:noFill/>
        </p:spPr>
      </p:pic>
      <p:pic>
        <p:nvPicPr>
          <p:cNvPr id="2063" name="Picture 10" descr="돈과 뭉치의 그림 – 무료 일러스트 소재집 KuKuKeKe"/>
          <p:cNvPicPr>
            <a:picLocks noChangeAspect="1" noChangeArrowheads="1"/>
          </p:cNvPicPr>
          <p:nvPr/>
        </p:nvPicPr>
        <p:blipFill rotWithShape="1">
          <a:blip r:embed="rId9"/>
          <a:srcRect l="9380" t="16310" r="9060" b="17120"/>
          <a:stretch>
            <a:fillRect/>
          </a:stretch>
        </p:blipFill>
        <p:spPr>
          <a:xfrm>
            <a:off x="11135379" y="3683004"/>
            <a:ext cx="548629" cy="343167"/>
          </a:xfrm>
          <a:prstGeom prst="rect">
            <a:avLst/>
          </a:prstGeom>
          <a:noFill/>
        </p:spPr>
      </p:pic>
      <p:grpSp>
        <p:nvGrpSpPr>
          <p:cNvPr id="2064" name="그룹 49"/>
          <p:cNvGrpSpPr/>
          <p:nvPr/>
        </p:nvGrpSpPr>
        <p:grpSpPr>
          <a:xfrm>
            <a:off x="2488666" y="1388282"/>
            <a:ext cx="6198134" cy="316902"/>
            <a:chOff x="3732998" y="2082414"/>
            <a:chExt cx="2642643" cy="475353"/>
          </a:xfrm>
        </p:grpSpPr>
        <p:sp>
          <p:nvSpPr>
            <p:cNvPr id="2065" name="직사각형 29"/>
            <p:cNvSpPr/>
            <p:nvPr/>
          </p:nvSpPr>
          <p:spPr>
            <a:xfrm>
              <a:off x="3732998" y="2216909"/>
              <a:ext cx="2591602" cy="171364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704"/>
            </a:p>
          </p:txBody>
        </p:sp>
        <p:sp>
          <p:nvSpPr>
            <p:cNvPr id="2066" name="직사각형 10"/>
            <p:cNvSpPr/>
            <p:nvPr/>
          </p:nvSpPr>
          <p:spPr>
            <a:xfrm>
              <a:off x="6324600" y="2082414"/>
              <a:ext cx="51041" cy="475353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704"/>
            </a:p>
          </p:txBody>
        </p:sp>
      </p:grpSp>
      <p:grpSp>
        <p:nvGrpSpPr>
          <p:cNvPr id="2067" name="그룹 49"/>
          <p:cNvGrpSpPr/>
          <p:nvPr/>
        </p:nvGrpSpPr>
        <p:grpSpPr>
          <a:xfrm>
            <a:off x="2488667" y="1384905"/>
            <a:ext cx="5029735" cy="316902"/>
            <a:chOff x="3732998" y="2082414"/>
            <a:chExt cx="2642643" cy="475353"/>
          </a:xfrm>
          <a:solidFill>
            <a:schemeClr val="accent2"/>
          </a:solidFill>
        </p:grpSpPr>
        <p:sp>
          <p:nvSpPr>
            <p:cNvPr id="2068" name="직사각형 29"/>
            <p:cNvSpPr/>
            <p:nvPr/>
          </p:nvSpPr>
          <p:spPr>
            <a:xfrm>
              <a:off x="3732998" y="2216909"/>
              <a:ext cx="2591602" cy="17136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704"/>
            </a:p>
          </p:txBody>
        </p:sp>
        <p:sp>
          <p:nvSpPr>
            <p:cNvPr id="2069" name="직사각형 10"/>
            <p:cNvSpPr/>
            <p:nvPr/>
          </p:nvSpPr>
          <p:spPr>
            <a:xfrm>
              <a:off x="6324600" y="2082414"/>
              <a:ext cx="51041" cy="4753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704"/>
            </a:p>
          </p:txBody>
        </p:sp>
      </p:grpSp>
      <p:grpSp>
        <p:nvGrpSpPr>
          <p:cNvPr id="2070" name="그룹 49"/>
          <p:cNvGrpSpPr/>
          <p:nvPr/>
        </p:nvGrpSpPr>
        <p:grpSpPr>
          <a:xfrm>
            <a:off x="2488672" y="1384905"/>
            <a:ext cx="4572535" cy="316902"/>
            <a:chOff x="3732998" y="2082414"/>
            <a:chExt cx="2642643" cy="475353"/>
          </a:xfrm>
          <a:solidFill>
            <a:srgbClr val="FFFF00"/>
          </a:solidFill>
        </p:grpSpPr>
        <p:sp>
          <p:nvSpPr>
            <p:cNvPr id="2071" name="직사각형 29"/>
            <p:cNvSpPr/>
            <p:nvPr/>
          </p:nvSpPr>
          <p:spPr>
            <a:xfrm>
              <a:off x="3732998" y="2216909"/>
              <a:ext cx="2591602" cy="17136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704"/>
            </a:p>
          </p:txBody>
        </p:sp>
        <p:sp>
          <p:nvSpPr>
            <p:cNvPr id="2072" name="직사각형 10"/>
            <p:cNvSpPr/>
            <p:nvPr/>
          </p:nvSpPr>
          <p:spPr>
            <a:xfrm>
              <a:off x="6324600" y="2082414"/>
              <a:ext cx="51041" cy="4753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704"/>
            </a:p>
          </p:txBody>
        </p:sp>
      </p:grpSp>
      <p:grpSp>
        <p:nvGrpSpPr>
          <p:cNvPr id="2074" name="그룹 49"/>
          <p:cNvGrpSpPr/>
          <p:nvPr/>
        </p:nvGrpSpPr>
        <p:grpSpPr>
          <a:xfrm>
            <a:off x="2489206" y="1384905"/>
            <a:ext cx="4013200" cy="316902"/>
            <a:chOff x="3732998" y="2082414"/>
            <a:chExt cx="2642643" cy="475353"/>
          </a:xfrm>
          <a:solidFill>
            <a:srgbClr val="FFFF00"/>
          </a:solidFill>
        </p:grpSpPr>
        <p:sp>
          <p:nvSpPr>
            <p:cNvPr id="2075" name="직사각형 29"/>
            <p:cNvSpPr/>
            <p:nvPr/>
          </p:nvSpPr>
          <p:spPr>
            <a:xfrm>
              <a:off x="3732998" y="2216909"/>
              <a:ext cx="2591602" cy="171364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704"/>
            </a:p>
          </p:txBody>
        </p:sp>
        <p:sp>
          <p:nvSpPr>
            <p:cNvPr id="2076" name="직사각형 10"/>
            <p:cNvSpPr/>
            <p:nvPr/>
          </p:nvSpPr>
          <p:spPr>
            <a:xfrm>
              <a:off x="6324600" y="2082414"/>
              <a:ext cx="51041" cy="475353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704"/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1473208" y="2006604"/>
            <a:ext cx="657033" cy="774719"/>
            <a:chOff x="2224908" y="2913638"/>
            <a:chExt cx="985548" cy="1162077"/>
          </a:xfrm>
        </p:grpSpPr>
        <p:sp>
          <p:nvSpPr>
            <p:cNvPr id="17" name="타원 16"/>
            <p:cNvSpPr/>
            <p:nvPr/>
          </p:nvSpPr>
          <p:spPr>
            <a:xfrm>
              <a:off x="2224908" y="3860377"/>
              <a:ext cx="985547" cy="215338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704">
                <a:highlight>
                  <a:srgbClr val="FFFF00"/>
                </a:highlight>
              </a:endParaRPr>
            </a:p>
          </p:txBody>
        </p:sp>
        <p:pic>
          <p:nvPicPr>
            <p:cNvPr id="12" name="그림 11"/>
            <p:cNvPicPr>
              <a:picLocks noChangeAspect="1"/>
            </p:cNvPicPr>
            <p:nvPr/>
          </p:nvPicPr>
          <p:blipFill rotWithShape="1">
            <a:blip r:embed="rId14">
              <a:duotone>
                <a:prstClr val="black"/>
                <a:srgbClr val="FFFF00">
                  <a:tint val="45000"/>
                  <a:satMod val="400000"/>
                </a:srgbClr>
              </a:duotone>
            </a:blip>
            <a:stretch>
              <a:fillRect/>
            </a:stretch>
          </p:blipFill>
          <p:spPr>
            <a:xfrm>
              <a:off x="2286990" y="2913638"/>
              <a:ext cx="923466" cy="1099698"/>
            </a:xfrm>
            <a:prstGeom prst="rect">
              <a:avLst/>
            </a:prstGeom>
          </p:spPr>
        </p:pic>
      </p:grpSp>
      <p:grpSp>
        <p:nvGrpSpPr>
          <p:cNvPr id="25" name="그룹 24"/>
          <p:cNvGrpSpPr/>
          <p:nvPr/>
        </p:nvGrpSpPr>
        <p:grpSpPr>
          <a:xfrm>
            <a:off x="7162804" y="2768607"/>
            <a:ext cx="657033" cy="768961"/>
            <a:chOff x="2784149" y="4266402"/>
            <a:chExt cx="985547" cy="1153441"/>
          </a:xfrm>
        </p:grpSpPr>
        <p:sp>
          <p:nvSpPr>
            <p:cNvPr id="44" name="타원 43"/>
            <p:cNvSpPr/>
            <p:nvPr/>
          </p:nvSpPr>
          <p:spPr>
            <a:xfrm>
              <a:off x="2784149" y="5204505"/>
              <a:ext cx="985547" cy="215338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704"/>
            </a:p>
          </p:txBody>
        </p:sp>
        <p:pic>
          <p:nvPicPr>
            <p:cNvPr id="13" name="그림 12"/>
            <p:cNvPicPr>
              <a:picLocks noChangeAspect="1"/>
            </p:cNvPicPr>
            <p:nvPr/>
          </p:nvPicPr>
          <p:blipFill rotWithShape="1">
            <a:blip r:embed="rId14">
              <a:duotone>
                <a:prstClr val="black"/>
                <a:srgbClr val="C00000">
                  <a:tint val="45000"/>
                  <a:satMod val="400000"/>
                </a:srgbClr>
              </a:duotone>
            </a:blip>
            <a:stretch>
              <a:fillRect/>
            </a:stretch>
          </p:blipFill>
          <p:spPr>
            <a:xfrm>
              <a:off x="2836705" y="4266402"/>
              <a:ext cx="923466" cy="1099698"/>
            </a:xfrm>
            <a:prstGeom prst="rect">
              <a:avLst/>
            </a:prstGeom>
          </p:spPr>
        </p:pic>
      </p:grpSp>
      <p:grpSp>
        <p:nvGrpSpPr>
          <p:cNvPr id="49" name="그룹 48"/>
          <p:cNvGrpSpPr/>
          <p:nvPr/>
        </p:nvGrpSpPr>
        <p:grpSpPr>
          <a:xfrm>
            <a:off x="1503972" y="5008881"/>
            <a:ext cx="657033" cy="752182"/>
            <a:chOff x="2255949" y="7513318"/>
            <a:chExt cx="985547" cy="1128273"/>
          </a:xfrm>
        </p:grpSpPr>
        <p:sp>
          <p:nvSpPr>
            <p:cNvPr id="47" name="타원 46"/>
            <p:cNvSpPr/>
            <p:nvPr/>
          </p:nvSpPr>
          <p:spPr>
            <a:xfrm>
              <a:off x="2255949" y="8426253"/>
              <a:ext cx="985547" cy="215338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704"/>
            </a:p>
          </p:txBody>
        </p:sp>
        <p:pic>
          <p:nvPicPr>
            <p:cNvPr id="15" name="그림 14"/>
            <p:cNvPicPr>
              <a:picLocks noChangeAspect="1"/>
            </p:cNvPicPr>
            <p:nvPr/>
          </p:nvPicPr>
          <p:blipFill rotWithShape="1">
            <a:blip r:embed="rId14">
              <a:duotone>
                <a:prstClr val="black"/>
                <a:srgbClr val="002060">
                  <a:tint val="45000"/>
                  <a:satMod val="400000"/>
                </a:srgbClr>
              </a:duotone>
            </a:blip>
            <a:stretch>
              <a:fillRect/>
            </a:stretch>
          </p:blipFill>
          <p:spPr>
            <a:xfrm>
              <a:off x="2299571" y="7513318"/>
              <a:ext cx="923466" cy="1099698"/>
            </a:xfrm>
            <a:prstGeom prst="rect">
              <a:avLst/>
            </a:prstGeom>
          </p:spPr>
        </p:pic>
      </p:grpSp>
      <p:pic>
        <p:nvPicPr>
          <p:cNvPr id="2077" name="Picture 2" descr="보안 경비원 방패 안티 - Pixabay의 무료 벡터 그래픽 - Pixabay"/>
          <p:cNvPicPr>
            <a:picLocks noChangeAspect="1" noChangeArrowheads="1"/>
          </p:cNvPicPr>
          <p:nvPr/>
        </p:nvPicPr>
        <p:blipFill rotWithShape="1">
          <a:blip r:embed="rId13"/>
          <a:srcRect/>
          <a:stretch>
            <a:fillRect/>
          </a:stretch>
        </p:blipFill>
        <p:spPr>
          <a:xfrm>
            <a:off x="11176000" y="1438379"/>
            <a:ext cx="335961" cy="365028"/>
          </a:xfrm>
          <a:prstGeom prst="rect">
            <a:avLst/>
          </a:prstGeom>
          <a:noFill/>
        </p:spPr>
      </p:pic>
      <p:pic>
        <p:nvPicPr>
          <p:cNvPr id="2078" name="Picture 2" descr="펀치글러브 | 포켓몬 위키 | Fandom"/>
          <p:cNvPicPr>
            <a:picLocks noChangeAspect="1" noChangeArrowheads="1"/>
          </p:cNvPicPr>
          <p:nvPr/>
        </p:nvPicPr>
        <p:blipFill rotWithShape="1">
          <a:blip r:embed="rId11"/>
          <a:srcRect/>
          <a:stretch>
            <a:fillRect/>
          </a:stretch>
        </p:blipFill>
        <p:spPr>
          <a:xfrm>
            <a:off x="660407" y="5916212"/>
            <a:ext cx="459196" cy="459196"/>
          </a:xfrm>
          <a:prstGeom prst="rect">
            <a:avLst/>
          </a:prstGeom>
          <a:noFill/>
        </p:spPr>
      </p:pic>
      <p:pic>
        <p:nvPicPr>
          <p:cNvPr id="2080" name="Picture 2" descr="펀치글러브 | 포켓몬 위키 | Fandom"/>
          <p:cNvPicPr>
            <a:picLocks noChangeAspect="1" noChangeArrowheads="1"/>
          </p:cNvPicPr>
          <p:nvPr/>
        </p:nvPicPr>
        <p:blipFill rotWithShape="1">
          <a:blip r:embed="rId11"/>
          <a:srcRect/>
          <a:stretch>
            <a:fillRect/>
          </a:stretch>
        </p:blipFill>
        <p:spPr>
          <a:xfrm rot="16331107">
            <a:off x="6999824" y="4739224"/>
            <a:ext cx="459196" cy="459196"/>
          </a:xfrm>
          <a:prstGeom prst="rect">
            <a:avLst/>
          </a:prstGeom>
          <a:noFill/>
        </p:spPr>
      </p:pic>
      <p:pic>
        <p:nvPicPr>
          <p:cNvPr id="2082" name="Picture 2" descr="https://o.remove.bg/downloads/fa859012-6942-4cfa-b334-6d5fc219f2b9/urbanbrush-20180718174048065909-removebg-preview.png"/>
          <p:cNvPicPr>
            <a:picLocks noChangeAspect="1" noChangeArrowheads="1"/>
          </p:cNvPicPr>
          <p:nvPr/>
        </p:nvPicPr>
        <p:blipFill rotWithShape="1">
          <a:blip r:embed="rId15"/>
          <a:srcRect/>
          <a:stretch>
            <a:fillRect/>
          </a:stretch>
        </p:blipFill>
        <p:spPr>
          <a:xfrm>
            <a:off x="9855201" y="5829700"/>
            <a:ext cx="609600" cy="647307"/>
          </a:xfrm>
          <a:prstGeom prst="rect">
            <a:avLst/>
          </a:prstGeom>
          <a:noFill/>
        </p:spPr>
      </p:pic>
      <p:pic>
        <p:nvPicPr>
          <p:cNvPr id="2083" name="Picture 10" descr="돈과 뭉치의 그림 – 무료 일러스트 소재집 KuKuKeKe"/>
          <p:cNvPicPr>
            <a:picLocks noChangeAspect="1" noChangeArrowheads="1"/>
          </p:cNvPicPr>
          <p:nvPr/>
        </p:nvPicPr>
        <p:blipFill rotWithShape="1">
          <a:blip r:embed="rId9"/>
          <a:srcRect l="9380" t="16310" r="9060" b="17120"/>
          <a:stretch>
            <a:fillRect/>
          </a:stretch>
        </p:blipFill>
        <p:spPr>
          <a:xfrm>
            <a:off x="4826008" y="4241805"/>
            <a:ext cx="548629" cy="343167"/>
          </a:xfrm>
          <a:prstGeom prst="rect">
            <a:avLst/>
          </a:prstGeom>
          <a:noFill/>
        </p:spPr>
      </p:pic>
      <p:pic>
        <p:nvPicPr>
          <p:cNvPr id="2084" name="Picture 2" descr="펀치글러브 | 포켓몬 위키 | Fandom"/>
          <p:cNvPicPr>
            <a:picLocks noChangeAspect="1" noChangeArrowheads="1"/>
          </p:cNvPicPr>
          <p:nvPr/>
        </p:nvPicPr>
        <p:blipFill rotWithShape="1">
          <a:blip r:embed="rId11"/>
          <a:srcRect/>
          <a:stretch>
            <a:fillRect/>
          </a:stretch>
        </p:blipFill>
        <p:spPr>
          <a:xfrm rot="13358578">
            <a:off x="4678382" y="3066636"/>
            <a:ext cx="459196" cy="459196"/>
          </a:xfrm>
          <a:prstGeom prst="rect">
            <a:avLst/>
          </a:prstGeom>
          <a:noFill/>
        </p:spPr>
      </p:pic>
      <p:pic>
        <p:nvPicPr>
          <p:cNvPr id="2085" name="Picture 10" descr="돈과 뭉치의 그림 – 무료 일러스트 소재집 KuKuKeKe"/>
          <p:cNvPicPr>
            <a:picLocks noChangeAspect="1" noChangeArrowheads="1"/>
          </p:cNvPicPr>
          <p:nvPr/>
        </p:nvPicPr>
        <p:blipFill rotWithShape="1">
          <a:blip r:embed="rId9"/>
          <a:srcRect l="9380" t="16310" r="9060" b="17120"/>
          <a:stretch>
            <a:fillRect/>
          </a:stretch>
        </p:blipFill>
        <p:spPr>
          <a:xfrm>
            <a:off x="3911607" y="3797040"/>
            <a:ext cx="548629" cy="343167"/>
          </a:xfrm>
          <a:prstGeom prst="rect">
            <a:avLst/>
          </a:prstGeom>
          <a:noFill/>
        </p:spPr>
      </p:pic>
      <p:pic>
        <p:nvPicPr>
          <p:cNvPr id="2086" name="그림 2085"/>
          <p:cNvPicPr>
            <a:picLocks noChangeAspect="1"/>
          </p:cNvPicPr>
          <p:nvPr/>
        </p:nvPicPr>
        <p:blipFill rotWithShape="1">
          <a:blip r:embed="rId16"/>
          <a:stretch>
            <a:fillRect/>
          </a:stretch>
        </p:blipFill>
        <p:spPr>
          <a:xfrm>
            <a:off x="3200406" y="3048006"/>
            <a:ext cx="508001" cy="381001"/>
          </a:xfrm>
          <a:prstGeom prst="rect">
            <a:avLst/>
          </a:prstGeom>
        </p:spPr>
      </p:pic>
      <p:sp>
        <p:nvSpPr>
          <p:cNvPr id="2087" name="직사각형 29"/>
          <p:cNvSpPr/>
          <p:nvPr/>
        </p:nvSpPr>
        <p:spPr>
          <a:xfrm>
            <a:off x="2489202" y="1474566"/>
            <a:ext cx="3935689" cy="114244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704"/>
          </a:p>
        </p:txBody>
      </p:sp>
      <p:pic>
        <p:nvPicPr>
          <p:cNvPr id="2088" name="Picture 2" descr="https://o.remove.bg/downloads/fa859012-6942-4cfa-b334-6d5fc219f2b9/urbanbrush-20180718174048065909-removebg-preview.png"/>
          <p:cNvPicPr>
            <a:picLocks noChangeAspect="1" noChangeArrowheads="1"/>
          </p:cNvPicPr>
          <p:nvPr/>
        </p:nvPicPr>
        <p:blipFill rotWithShape="1">
          <a:blip r:embed="rId15"/>
          <a:srcRect/>
          <a:stretch>
            <a:fillRect/>
          </a:stretch>
        </p:blipFill>
        <p:spPr>
          <a:xfrm>
            <a:off x="3759201" y="3327408"/>
            <a:ext cx="609600" cy="647307"/>
          </a:xfrm>
          <a:prstGeom prst="rect">
            <a:avLst/>
          </a:prstGeom>
          <a:noFill/>
        </p:spPr>
      </p:pic>
      <p:grpSp>
        <p:nvGrpSpPr>
          <p:cNvPr id="48" name="그룹 47"/>
          <p:cNvGrpSpPr/>
          <p:nvPr/>
        </p:nvGrpSpPr>
        <p:grpSpPr>
          <a:xfrm>
            <a:off x="1870447" y="3931714"/>
            <a:ext cx="657033" cy="781568"/>
            <a:chOff x="2805664" y="5897571"/>
            <a:chExt cx="985547" cy="1172352"/>
          </a:xfrm>
        </p:grpSpPr>
        <p:sp>
          <p:nvSpPr>
            <p:cNvPr id="45" name="타원 44"/>
            <p:cNvSpPr/>
            <p:nvPr/>
          </p:nvSpPr>
          <p:spPr>
            <a:xfrm>
              <a:off x="2805664" y="6854585"/>
              <a:ext cx="985547" cy="2153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704"/>
            </a:p>
          </p:txBody>
        </p:sp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14">
              <a:duotone>
                <a:prstClr val="black"/>
                <a:srgbClr val="00B050">
                  <a:tint val="45000"/>
                  <a:satMod val="400000"/>
                </a:srgbClr>
              </a:duotone>
            </a:blip>
            <a:stretch>
              <a:fillRect/>
            </a:stretch>
          </p:blipFill>
          <p:spPr>
            <a:xfrm>
              <a:off x="2846230" y="5897571"/>
              <a:ext cx="923466" cy="1099698"/>
            </a:xfrm>
            <a:prstGeom prst="rect">
              <a:avLst/>
            </a:prstGeom>
          </p:spPr>
        </p:pic>
      </p:grpSp>
      <p:pic>
        <p:nvPicPr>
          <p:cNvPr id="2089" name="Picture 10" descr="돈과 뭉치의 그림 – 무료 일러스트 소재집 KuKuKeKe"/>
          <p:cNvPicPr>
            <a:picLocks noChangeAspect="1" noChangeArrowheads="1"/>
          </p:cNvPicPr>
          <p:nvPr/>
        </p:nvPicPr>
        <p:blipFill rotWithShape="1">
          <a:blip r:embed="rId9"/>
          <a:srcRect l="9380" t="16310" r="9060" b="17120"/>
          <a:stretch>
            <a:fillRect/>
          </a:stretch>
        </p:blipFill>
        <p:spPr>
          <a:xfrm>
            <a:off x="3302007" y="3429005"/>
            <a:ext cx="548629" cy="343167"/>
          </a:xfrm>
          <a:prstGeom prst="rect">
            <a:avLst/>
          </a:prstGeom>
          <a:noFill/>
        </p:spPr>
      </p:pic>
      <p:pic>
        <p:nvPicPr>
          <p:cNvPr id="2090" name="Picture 10" descr="돈과 뭉치의 그림 – 무료 일러스트 소재집 KuKuKeKe"/>
          <p:cNvPicPr>
            <a:picLocks noChangeAspect="1" noChangeArrowheads="1"/>
          </p:cNvPicPr>
          <p:nvPr/>
        </p:nvPicPr>
        <p:blipFill rotWithShape="1">
          <a:blip r:embed="rId9"/>
          <a:srcRect l="9380" t="16310" r="9060" b="17120"/>
          <a:stretch>
            <a:fillRect/>
          </a:stretch>
        </p:blipFill>
        <p:spPr>
          <a:xfrm>
            <a:off x="3302007" y="3429005"/>
            <a:ext cx="548629" cy="343167"/>
          </a:xfrm>
          <a:prstGeom prst="rect">
            <a:avLst/>
          </a:prstGeom>
          <a:noFill/>
        </p:spPr>
      </p:pic>
      <p:pic>
        <p:nvPicPr>
          <p:cNvPr id="2091" name="Picture 10" descr="돈과 뭉치의 그림 – 무료 일러스트 소재집 KuKuKeKe"/>
          <p:cNvPicPr>
            <a:picLocks noChangeAspect="1" noChangeArrowheads="1"/>
          </p:cNvPicPr>
          <p:nvPr/>
        </p:nvPicPr>
        <p:blipFill rotWithShape="1">
          <a:blip r:embed="rId9"/>
          <a:srcRect l="9380" t="16310" r="9060" b="17120"/>
          <a:stretch>
            <a:fillRect/>
          </a:stretch>
        </p:blipFill>
        <p:spPr>
          <a:xfrm>
            <a:off x="3312178" y="3429005"/>
            <a:ext cx="548629" cy="343167"/>
          </a:xfrm>
          <a:prstGeom prst="rect">
            <a:avLst/>
          </a:prstGeom>
          <a:noFill/>
        </p:spPr>
      </p:pic>
      <p:pic>
        <p:nvPicPr>
          <p:cNvPr id="2092" name="Picture 10" descr="돈과 뭉치의 그림 – 무료 일러스트 소재집 KuKuKeKe"/>
          <p:cNvPicPr>
            <a:picLocks noChangeAspect="1" noChangeArrowheads="1"/>
          </p:cNvPicPr>
          <p:nvPr/>
        </p:nvPicPr>
        <p:blipFill rotWithShape="1">
          <a:blip r:embed="rId9"/>
          <a:srcRect l="9380" t="16310" r="9060" b="17120"/>
          <a:stretch>
            <a:fillRect/>
          </a:stretch>
        </p:blipFill>
        <p:spPr>
          <a:xfrm>
            <a:off x="3302007" y="3429005"/>
            <a:ext cx="548629" cy="343167"/>
          </a:xfrm>
          <a:prstGeom prst="rect">
            <a:avLst/>
          </a:prstGeom>
          <a:noFill/>
        </p:spPr>
      </p:pic>
      <p:sp>
        <p:nvSpPr>
          <p:cNvPr id="2096" name="직사각형 2095"/>
          <p:cNvSpPr/>
          <p:nvPr/>
        </p:nvSpPr>
        <p:spPr>
          <a:xfrm>
            <a:off x="0" y="7"/>
            <a:ext cx="12192000" cy="6858000"/>
          </a:xfrm>
          <a:prstGeom prst="rect">
            <a:avLst/>
          </a:prstGeom>
          <a:solidFill>
            <a:schemeClr val="l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5336">
                <a:solidFill>
                  <a:schemeClr val="tx1"/>
                </a:solidFill>
                <a:latin typeface="배달의민족 주아"/>
                <a:ea typeface="배달의민족 주아"/>
              </a:rPr>
              <a:t>Green Player Win!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44 0.00483 L 0.00810 0.00347 L 0.02495 0.00347 L 0.02572 0.00211 L 0.03491 0.00211 L 0.03568 0.00075 L 0.05023 0.00075 L 0.05176 -0.00062 L 0.06248 -0.00062 L 0.06325 -0.00198 L 0.06785 -0.00334 L 0.07321 -0.00334 L 0.07397 -0.00470 L 0.07780 -0.00470 L 0.07857 -0.00606 L 0.08010 -0.00742 L 0.08470 -0.00879 L 0.08776 -0.00879 L 0.08853 -0.01015 L 0.09082 -0.01015 L 0.09159 -0.01151 L 0.09236 -0.01287 L 0.09465 -0.01423 L 0.09619 -0.01423 L 0.09695 -0.01559 L 0.09848 -0.01696 L 0.09925 -0.01832 L 0.10078 -0.01968 L 0.10231 -0.02104 L 0.10461 -0.02240 L 0.10538 -0.02376 L 0.10767 -0.02513 L 0.10997 -0.02649 L 0.11304 -0.02785 L 0.11457 -0.02921 L 0.11763 -0.02921 L 0.11840 -0.03057 L 0.12223 -0.03193 L 0.12376 -0.03193 L 0.12529 -0.03330 L 0.12989 -0.03466 L 0.13372 -0.03466 L 0.13448 -0.03602 L 0.14061 -0.03602 L 0.14138 -0.03738 L 0.14214 -0.03738 L 0.14367 -0.03874 L 0.14750 -0.03874 L 0.14827 -0.04010 L 0.15210 -0.04010 L 0.15286 -0.04147 L 0.15516 -0.04283 L 0.15976 -0.04419 L 0.16512 -0.04419 L 0.16589 -0.04555 L 0.17048 -0.04691 L 0.17355 -0.04827 L 0.18120 -0.04827 L 0.18197 -0.04691 L 0.18427 -0.04555 L 0.18657 -0.04555 L 0.18733 -0.04419 L 0.20188 -0.04555 L 0.20495 -0.04555 L 0.20571 -0.04691 L 0.20648 -0.04827 L 0.21031 -0.04964 L 0.21414 -0.05100 L 0.21720 -0.05236 L 0.21873 -0.05372 L 0.22180 -0.05508 L 0.22486 -0.05508 L 0.22563 -0.05644 L 0.22869 -0.05781 L 0.23022 -0.05917 L 0.23329 -0.06053 L 0.23635 -0.06053 L 0.23712 -0.06189 L 0.24171 -0.06189 L 0.24248 -0.06325 L 0.24324 -0.06461 L 0.24631 -0.06598 L 0.24861 -0.06734 L 0.24937 -0.06870 L 0.25014 -0.07006 L 0.25090 -0.07006 L 0.25167 -0.07142 L 0.25244 -0.07278 L 0.25320 -0.07415 L 0.25397 -0.07551 L 0.25473 -0.07687 L 0.25550 -0.07823 L 0.25627 -0.07959 L 0.25703 -0.08095 L 0.25780 -0.08232 L 0.25856 -0.08368 L 0.25933 -0.08504 L 0.26010 -0.08640 L 0.26086 -0.08776 L 0.26163 -0.08912 L 0.26316 -0.09049 L 0.26392 -0.09049 L 0.26469 -0.09185 L 0.26546 -0.09321 L 0.26699 -0.09457 L 0.26852 -0.09593 L 0.27005 -0.09729 L 0.27082 -0.09866 L 0.27312 -0.10002 L 0.27465 -0.10138 L 0.27695 -0.10274 L 0.27771 -0.10410 L 0.27924 -0.10410 L 0.28001 -0.10546 L 0.28154 -0.10546 L 0.28231 -0.10683 L 0.28384 -0.10819 L 0.28537 -0.10955 L 0.28767 -0.10955 L 0.28843 -0.11091 L 0.29226 -0.11227 L 0.30222 -0.11091 L 0.30452 -0.10955 L 0.30529 -0.10819 L 0.30682 -0.10683 L 0.30835 -0.10546 L 0.30911 -0.10410 L 0.30988 -0.10274 L 0.31065 -0.10138 L 0.31141 -0.09866 L 0.31218 -0.09457 L 0.31294 -0.09049 L 0.31218 -0.03874 L 0.31141 -0.03057 L 0.31065 -0.02785 L 0.30988 -0.02649 L 0.30911 -0.02376 L 0.30835 -0.02104 L 0.30758 -0.01832 L 0.30682 -0.01696 L 0.30605 -0.01423 L 0.30529 -0.01151 L 0.30452 -0.01015 L 0.30375 -0.00879 L 0.30299 -0.00606 L 0.30222 -0.00470 L 0.30146 -0.00198 L 0.30069 -0.00062 L 0.29992 0.00075 L 0.29916 0.00211 L 0.29839 0.00347 L 0.29763 0.00483 L 0.29686 0.00619 L 0.29609 0.00755 L 0.29533 0.00892 L 0.29456 0.01028 L 0.29380 0.01164 L 0.29303 0.01300 L 0.29226 0.01436 L 0.29150 0.01572 L 0.29073 0.01709 L 0.28997 0.01845 L 0.28920 0.01981 L 0.28843 0.02117 L 0.28767 0.02253 L 0.28690 0.02389 L 0.28614 0.02526 L 0.28537 0.02662 L 0.28461 0.02798 L 0.28307 0.02934 L 0.28154 0.03070 L 0.28078 0.03206 L 0.28001 0.03342 L 0.27771 0.03479 L 0.27618 0.03615 L 0.27541 0.03615 L 0.27465 0.03751 L 0.27388 0.03751 L 0.27312 0.03887 L 0.27158 0.04023 L 0.26929 0.04159 L 0.26852 0.04296 L 0.26699 0.04432 L 0.26469 0.04568 L 0.26163 0.04704 L 0.25627 0.04840 L 0.24707 0.04976 L 0.24171 0.04976 L 0.24095 0.05113 L 0.23712 0.05249 L 0.23252 0.05385 L 0.21184 0.05249 L 0.20648 0.05113 L 0.19882 0.04976 L 0.19269 0.05113 L 0.19193 0.04159 L 0.18886 0.04296 L 0.18733 0.04432 L 0.18120 0.04568 L 0.17201 0.04704 L 0.16742 0.04840 L 0.16052 0.04976 L 0.15363 0.05113 L 0.14750 0.05249 L 0.14444 0.05385 L 0.13601 0.05385 L 0.13525 0.05521 L 0.12912 0.05657 L 0.12299 0.05793 L 0.11687 0.05930 L 0.11304 0.06066 L 0.10461 0.06202 L 0.01883 0.06338 L -0.06466 0.06338 " pathEditMode="relative" ptsTypes="">
                                      <p:cBhvr>
                                        <p:cTn id="6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7 0.01050 L 0.07734 0.01171 L 0.08118 0.01292 L 0.08502 0.01414 L 0.08808 0.01535 L 0.08885 0.01656 L 0.09116 0.01776 L 0.09422 0.01897 L 0.09730 0.02018 L 0.09883 0.02140 L 0.10190 0.02261 L 0.10498 0.02382 L 0.10881 0.02503 L 0.10957 0.02624 L 0.11264 0.02745 L 0.11572 0.02866 L 0.11725 0.02988 L 0.11878 0.03109 L 0.12032 0.03109 L 0.12109 0.03229 L 0.12262 0.03229 L 0.12339 0.03350 L 0.12570 0.03471 L 0.12646 0.03592 L 0.12876 0.03714 L 0.13107 0.03835 L 0.13336 0.03956 L 0.13490 0.04077 L 0.13644 0.04198 L 0.13797 0.04319 L 0.13950 0.04441 L 0.14104 0.04441 L 0.14181 0.04562 L 0.14258 0.04682 L 0.14411 0.04803 L 0.14565 0.04803 L 0.14642 0.04924 L 0.14795 0.05045 L 0.14948 0.05167 L 0.15102 0.05167 L 0.15179 0.05288 L 0.15409 0.05409 L 0.15639 0.05530 L 0.15716 0.05651 L 0.15946 0.05772 L 0.16176 0.05894 L 0.16330 0.06015 L 0.16406 0.06135 L 0.16559 0.06256 L 0.16867 0.06377 L 0.17174 0.06498 L 0.17251 0.06620 L 0.17557 0.06741 L 0.17788 0.06862 L 0.17941 0.06983 L 0.18018 0.07104 L 0.18172 0.07104 L 0.18248 0.07225 L 0.18402 0.07347 L 0.18555 0.07468 L 0.18709 0.07588 L 0.18862 0.07709 L 0.19092 0.07830 L 0.19246 0.07830 L 0.19323 0.07951 L 0.19476 0.08073 L 0.19629 0.08194 L 0.19860 0.08315 L 0.20090 0.08436 L 0.20320 0.08557 L 0.20397 0.08557 L 0.20474 0.08678 L 0.20704 0.08800 L 0.21011 0.08921 L 0.21242 0.09041 L 0.21318 0.09162 L 0.21548 0.09162 L 0.21625 0.09283 L 0.21779 0.09404 L 0.22085 0.09526 L 0.22316 0.09647 L 0.22853 0.09768 L 0.23237 0.09889 L 0.23543 0.10010 L 0.23697 0.10131 L 0.24311 0.10253 L 0.24848 0.10374 L 0.25462 0.10374 L 0.25539 0.10494 L 0.25692 0.10615 L 0.26229 0.10736 L 0.26537 0.10857 L 0.26997 0.10979 L 0.27150 0.11100 L 0.27611 0.11221 L 0.27995 0.11342 L 0.28532 0.11463 L 0.28685 0.11584 L 0.28916 0.11584 " pathEditMode="relative" ptsTypes="">
                                      <p:cBhvr>
                                        <p:cTn id="8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01 0.01677 L 0.00944 0.01813 L 0.01097 0.01813 L 0.01173 0.01950 L 0.01556 0.01950 L 0.01633 0.02086 L 0.02093 0.02222 L 0.02476 0.02358 L 0.02705 0.02358 L 0.02782 0.02494 L 0.03088 0.02494 L 0.03165 0.02630 L 0.03471 0.02767 L 0.03778 0.02767 L 0.03854 0.02903 L 0.04007 0.03039 L 0.04314 0.03175 L 0.04620 0.03311 L 0.04927 0.03447 L 0.05003 0.03584 L 0.05310 0.03720 L 0.05769 0.03856 L 0.06075 0.03992 L 0.06305 0.04128 L 0.06612 0.04128 L 0.06688 0.04264 L 0.07071 0.04401 L 0.07378 0.04537 L 0.07454 0.04673 L 0.07760 0.04809 L 0.08220 0.04945 L 0.08526 0.05081 L 0.09063 0.05218 L 0.09139 0.05354 L 0.09446 0.05490 L 0.10824 0.05626 L 0.13122 0.05626 L 0.13199 0.05490 L 0.13428 0.05354 L 0.13811 0.05490 L 0.13888 0.05626 L 0.13965 0.05898 L 0.14041 0.06443 L 0.14118 0.06307 L 0.14194 0.06171 L 0.14271 0.06035 L 0.14348 0.05898 L 0.15113 0.06035 L 0.15420 0.06035 L 0.15496 0.06171 L 0.15803 0.06307 L 0.16722 0.06443 L 0.17258 0.06579 L 0.17718 0.06579 L 0.17794 0.06715 L 0.18177 0.06852 L 0.18484 0.06988 L 0.19249 0.07124 L 0.20705 0.07260 L 0.21471 0.07260 L 0.21547 0.07396 L 0.21777 0.07532 L 0.22313 0.07669 L 0.22773 0.07669 L 0.22849 0.07805 L 0.23462 0.07941 L 0.23845 0.07941 L 0.23922 0.08077 L 0.27751 0.08077 L 0.27828 0.07941 L 0.38857 0.07941 L 0.38934 0.08077 L 0.41002 0.08213 L 0.47512 0.08077 L 0.47895 0.07941 L 0.48508 0.07805 L 0.48891 0.07669 L 0.49274 0.07532 L 0.49580 0.07396 L 0.50116 0.07260 L 0.50423 0.07124 L 0.50729 0.06988 L 0.50806 0.06988 L 0.50882 0.06852 L 0.51189 0.06715 L 0.51648 0.06579 L 0.51955 0.06443 L 0.52031 0.06307 L 0.52261 0.06171 L 0.52491 0.06171 L 0.52567 0.06035 L 0.52721 0.06035 L 0.52797 0.05898 L 0.52874 0.05762 L 0.53104 0.05626 L 0.53333 0.05490 L 0.53640 0.05354 L 0.53870 0.05218 L 0.54099 0.05218 L 0.54176 0.05081 L 0.54329 0.04945 L 0.54559 0.04809 L 0.54712 0.04809 L 0.54789 0.04673 L 0.54865 0.04537 L 0.55018 0.04401 L 0.55172 0.04401 L 0.55248 0.04264 L 0.55401 0.04128 L 0.55555 0.03992 L 0.55784 0.03856 L 0.56091 0.03720 L 0.56397 0.03584 L 0.56474 0.03447 L 0.56704 0.03447 L 0.56780 0.03311 L 0.56933 0.03311 L 0.57010 0.03175 L 0.57163 0.03039 L 0.57316 0.02903 L 0.57469 0.02903 L 0.57546 0.02767 L 0.57699 0.02630 L 0.57929 0.02630 L 0.58006 0.02494 L 0.58082 0.02358 L 0.58312 0.02222 L 0.58465 0.02086 L 0.58618 0.01950 L 0.58772 0.01813 L 0.58925 0.01677 L 0.59078 0.01541 L 0.59231 0.01405 L 0.59384 0.01269 L 0.59614 0.01133 L 0.59844 0.00997 L 0.59997 0.00860 L 0.60150 0.00860 L 0.60227 0.00724 L 0.60303 0.00588 L 0.60457 0.00452 L 0.60610 0.00316 L 0.60840 0.00180 L 0.60916 0.00043 L 0.61069 -0.00093 L 0.61222 -0.00229 L 0.61376 -0.00365 L 0.61452 -0.00501 L 0.61529 -0.00637 L 0.61682 -0.00774 L 0.61835 -0.00910 L 0.61912 -0.01046 L 0.62065 -0.01182 L 0.62142 -0.01318 L 0.62295 -0.01454 L 0.62371 -0.01591 L 0.62525 -0.01727 L 0.62678 -0.01863 L 0.62831 -0.01999 L 0.62984 -0.02135 L 0.63137 -0.02271 L 0.63367 -0.02408 L 0.63673 -0.02544 L 0.63750 -0.02544 L 0.63827 -0.02680 L 0.64286 -0.02816 L 0.65741 -0.02680 L 0.65895 -0.02544 L 0.66278 -0.02408 L 0.66584 -0.02271 L 0.66890 -0.02135 L 0.67044 -0.01999 L 0.67273 -0.01863 L 0.67503 -0.01727 L 0.67810 -0.01591 L 0.67963 -0.01454 L 0.68269 -0.01318 L 0.69112 -0.01182 L 0.69495 -0.01046 L 0.69648 -0.00910 L 0.70414 -0.00774 L 0.70720 -0.00637 L 0.71103 -0.00501 L 0.71256 -0.00365 L 0.71639 -0.00229 L 0.73248 -0.00365 L 0.73477 -0.00501 L 0.73631 -0.00637 L 0.73860 -0.00774 L 0.73937 -0.00910 L 0.74090 -0.01046 L 0.74243 -0.01182 L 0.74397 -0.01318 L 0.74473 -0.01454 L 0.74550 -0.01591 L 0.74626 -0.01727 L 0.74703 -0.01727 L 0.74779 -0.01863 L 0.74856 -0.01999 L 0.74933 -0.02135 L 0.75009 -0.02271 L 0.75086 -0.02408 L 0.75162 -0.02544 L 0.75239 -0.02680 L 0.75316 -0.02816 L 0.75392 -0.02952 L 0.75469 -0.03088 L 0.75545 -0.03361 L 0.75622 -0.03633 L 0.75699 -0.03769 L 0.75699 -0.04178 L 0.75775 -0.04314 L 0.75852 -0.05131 L 0.75775 -0.06765 L 0.75699 -0.06901 L 0.75545 -0.07037 L 0.75469 -0.07173 L 0.75392 -0.07173 " pathEditMode="relative" ptsTypes="">
                                      <p:cBhvr>
                                        <p:cTn id="10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43 -0.00199 L 0.00426 0.00210 L 0.00503 0.00346 L 0.00579 0.00482 L 0.00656 0.00618 L 0.00733 0.00755 L 0.00809 0.00755 L 0.00886 0.00891 L 0.00962 0.01027 L 0.01039 0.01163 L 0.01116 0.01299 L 0.01192 0.01299 L 0.01269 0.01435 L 0.01345 0.01435 L 0.01422 0.01572 L 0.01499 0.01708 L 0.01575 0.01844 L 0.01728 0.01980 L 0.01882 0.02116 L 0.02188 0.02252 L 0.02265 0.02252 L 0.02341 0.02389 L 0.02571 0.02389 L 0.02647 0.02525 L 0.03030 0.02661 L 0.03643 0.02797 L 0.03950 0.02797 L 0.04026 0.02933 L 0.04869 0.02933 L 0.04945 0.03069 L 0.06171 0.03206 L 0.13524 0.03069 L 0.13907 0.02933 L 0.13983 0.02933 L 0.14060 0.02797 L 0.14366 0.02661 L 0.14596 0.02661 L 0.14673 0.02525 L 0.14979 0.02389 L 0.15362 0.02389 L 0.15439 0.02252 L 0.15745 0.02116 L 0.16128 0.01980 L 0.17430 0.01980 L 0.17583 0.02116 L 0.18349 0.02116 L 0.18426 0.02252 L 0.19958 0.02252 L 0.20034 0.02389 L 0.21183 0.02389 L 0.21336 0.02525 L 0.21643 0.02525 L 0.21796 0.02661 L 0.22791 0.02661 L 0.22868 0.02797 L 0.23328 0.02933 L 0.24630 0.02933 L 0.24706 0.03069 L 0.25166 0.03069 L 0.25242 0.03206 L 0.26774 0.03206 L 0.26928 0.03342 L 0.29761 0.03478 L 0.31447 0.03478 L 0.31523 0.03614 L 0.41710 0.03478 L 0.42323 0.03342 L 0.42859 0.03342 L 0.42935 0.03206 L 0.43089 0.03206 L 0.43165 0.03069 L 0.43472 0.02933 L 0.43931 0.02797 L 0.44391 0.02661 L 0.44467 0.02525 L 0.44850 0.02389 L 0.45233 0.02252 L 0.45540 0.02116 L 0.45846 0.02116 L 0.45923 0.01980 L 0.46229 0.01844 L 0.46612 0.01708 L 0.47072 0.01572 L 0.47378 0.01435 L 0.47531 0.01435 " pathEditMode="relative" ptsTypes="">
                                      <p:cBhvr>
                                        <p:cTn id="12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8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1" dur="500"/>
                                        <p:tgtEl>
                                          <p:spTgt spid="2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0" presetClass="path" presetSubtype="0" accel="50000" decel="5000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6316 0.06160 L -0.06717 0.06303 L -0.06797 0.06303 L -0.06877 0.06445 L -0.07118 0.06445 L -0.07198 0.06587 L -0.07438 0.06587 L -0.07518 0.06730 L -0.07839 0.06730 L -0.07919 0.06872 L -0.08079 0.07015 L -0.08400 0.07157 L -0.08720 0.07157 L -0.08800 0.07300 L -0.09361 0.07442 L -0.09602 0.07585 L -0.10082 0.07585 L -0.10162 0.07727 L -0.10563 0.07869 L -0.10964 0.08012 L -0.11124 0.08154 L -0.11605 0.08297 L -0.11925 0.08439 L -0.12326 0.08582 L -0.12566 0.08724 L -0.12967 0.08867 L -0.13287 0.09009 L -0.13608 0.09152 L -0.13688 0.09294 L -0.13928 0.09436 L -0.14169 0.09579 L -0.14650 0.09579 L -0.14730 0.09721 L -0.15050 0.09864 L -0.15531 0.10006 L -0.15932 0.10149 L -0.16332 0.10291 L -0.16653 0.10434 L -0.17053 0.10576 L -0.17614 0.10718 L -0.17935 0.10718 L -0.18015 0.10861 L -0.18255 0.11003 L -0.18736 0.11146 L -0.19057 0.11146 L -0.19137 0.11288 L -0.19537 0.11431 L -0.19858 0.11431 " pathEditMode="relative" ptsTypes="">
                                      <p:cBhvr>
                                        <p:cTn id="45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6" presetID="0" presetClass="path" presetSubtype="0" accel="50000" decel="5000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75874 -0.07046 L 0.74672 -0.07188 L 0.73711 -0.07331 L 0.72669 -0.07331 L 0.72509 -0.07473 L 0.72108 -0.07473 L 0.71948 -0.07615 L 0.71227 -0.07615 L 0.71066 -0.07758 L 0.70025 -0.07758 L 0.69945 -0.07900 L 0.69384 -0.07900 L 0.69224 -0.08043 L 0.68262 -0.08043 L 0.68102 -0.08185 L 0.67060 -0.08185 L 0.66900 -0.08328 L 0.66579 -0.08328 L 0.66419 -0.08470 L 0.65137 -0.08470 L 0.65057 -0.08613 L 0.58326 -0.08613 L 0.58246 -0.08470 L 0.57124 -0.08470 L 0.57044 -0.08328 L 0.56643 -0.08328 L 0.56563 -0.08185 L 0.55602 -0.08185 L 0.55522 -0.08043 L 0.47108 -0.07900 L 0.46147 -0.07758 L 0.45746 -0.07615 L 0.44304 -0.07473 L 0.43823 -0.07331 L 0.43663 -0.07331 " pathEditMode="relative" ptsTypes="">
                                      <p:cBhvr>
                                        <p:cTn id="47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82 0.00197 L -0.16668 -0.14191 " pathEditMode="relative" ptsTypes="">
                                      <p:cBhvr>
                                        <p:cTn id="53" dur="2000" fill="hold"/>
                                        <p:tgtEl>
                                          <p:spTgt spid="20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000"/>
                            </p:stCondLst>
                            <p:childTnLst>
                              <p:par>
                                <p:cTn id="5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9" dur="500"/>
                                        <p:tgtEl>
                                          <p:spTgt spid="2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0" presetClass="path" presetSubtype="0" accel="50000" decel="5000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9938 0.11288 L -0.20339 0.10718 L -0.20419 0.10576 L -0.20499 0.10434 L -0.20659 0.10291 L -0.20820 0.10149 L -0.20980 0.10006 L -0.21140 0.09864 L -0.21220 0.09721 L -0.21300 0.09579 L -0.21541 0.09436 L -0.21621 0.09294 L -0.21781 0.09152 L -0.21861 0.09152 L -0.21941 0.09009 L -0.22021 0.09009 L -0.22102 0.08867 L -0.22182 0.08724 L -0.22262 0.08582 L -0.22422 0.08582 L -0.22502 0.08439 L -0.22582 0.08439 L -0.22662 0.08297 L -0.22743 0.08154 L -0.22823 0.08154 L -0.22903 0.08012 L -0.22983 0.08012 L -0.23063 0.07869 L -0.23143 0.07869 L -0.23223 0.07727 L -0.23303 0.07585 L -0.23384 0.07585 L -0.23464 0.07442 L -0.23544 0.07300 L -0.23704 0.07300 L -0.23784 0.07157 L -0.23864 0.07015 L -0.23945 0.06872 L -0.24105 0.06730 L -0.24265 0.06587 L -0.24425 0.06445 L -0.24505 0.06303 L -0.24586 0.06160 L -0.24746 0.06160 L -0.24826 0.06018 L -0.24906 0.05875 L -0.24986 0.05733 L -0.25146 0.05590 L -0.25307 0.05448 L -0.25467 0.05305 L -0.25547 0.05163 L -0.25707 0.05020 L -0.25868 0.04878 L -0.26028 0.04736 L -0.26108 0.04593 L -0.26268 0.04593 " pathEditMode="relative" ptsTypes="">
                                      <p:cBhvr>
                                        <p:cTn id="6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3 0.00227 L -0.04023 0.01936 " pathEditMode="relative" ptsTypes="">
                                      <p:cBhvr>
                                        <p:cTn id="71" dur="500" fill="hold"/>
                                        <p:tgtEl>
                                          <p:spTgt spid="20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0" presetClass="path" presetSubtype="0" accel="50000" decel="50000" fill="hold" grpId="7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7630 0.01536 L 0.52598 0.01394 L 0.57245 0.01394 L 0.57326 0.01251 L 0.58608 0.01109 L 0.68143 0.00966 L 0.68784 0.00966 L 0.68864 0.00824 L 0.70226 0.00681 L 0.70547 0.00539 L 0.71348 0.00396 L 0.72069 0.00254 L 0.72550 0.00111 L 0.72870 -0.00031 L 0.73191 -0.00031 L 0.73271 -0.00173 L 0.73672 -0.00316 L 0.73992 -0.00458 L 0.74072 -0.00601 L 0.74233 -0.00601 " pathEditMode="relative" ptsTypes="">
                                      <p:cBhvr>
                                        <p:cTn id="7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0" presetClass="path" presetSubtype="0" accel="50000" decel="5000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6589 0.04736 L -0.32358 0.07300 " pathEditMode="relative" ptsTypes="">
                                      <p:cBhvr>
                                        <p:cTn id="8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0" presetClass="path" presetSubtype="0" accel="50000" decel="5000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8892 0.11816 L 0.28972 0.12671 L 0.28892 0.18369 L 0.28812 0.19793 L 0.28812 0.20221 L 0.28732 0.20363 L 0.28732 0.20933 L 0.28652 0.21075 L 0.28572 0.21645 L 0.28572 0.22215 L 0.28491 0.22357 L 0.28411 0.22642 L 0.28331 0.23212 L 0.28331 0.23782 L 0.28251 0.23924 L 0.28171 0.24067 L 0.28091 0.24209 L 0.28091 0.24637 L 0.28011 0.24779 L 0.27930 0.25206 L 0.27850 0.25491 L 0.27770 0.25919 L 0.27690 0.26204 L 0.27610 0.26488 L 0.27610 0.26773 L 0.27530 0.26916 L 0.27450 0.27058 L 0.27370 0.27201 L 0.27289 0.27486 L 0.27209 0.27628 L 0.27129 0.27913 L 0.27049 0.28055 L 0.26969 0.28198 L 0.26889 0.28340 L 0.26809 0.28483 L 0.26729 0.28625 L 0.26568 0.28768 L 0.26088 0.28910 L 0.25286 0.28910 L 0.25206 0.28768 L 0.24966 0.28625 L 0.24886 0.28483 L 0.24645 0.28340 L 0.24485 0.28340 L 0.24405 0.28198 L 0.24245 0.28055 L 0.24004 0.28055 L 0.23924 0.27913 L 0.23764 0.27771 L 0.23604 0.27628 L 0.23363 0.27486 L 0.23123 0.27343 L 0.23043 0.27201 L 0.22802 0.27058 L 0.22642 0.26916 L 0.22402 0.26773 L 0.22322 0.26631 L 0.22241 0.26488 L 0.22081 0.26346 L 0.21921 0.26204 L 0.21761 0.26061 L 0.21680 0.25919 L 0.21440 0.25776 L 0.21280 0.25634 L 0.21200 0.25491 L 0.21039 0.25349 L 0.20959 0.25206 L 0.20799 0.25064 L 0.20719 0.24922 L 0.20639 0.24779 L 0.20559 0.24637 L 0.20398 0.24494 L 0.20318 0.24352 L 0.20158 0.24209 L 0.20078 0.24067 L 0.19918 0.23924 L 0.19757 0.23782 L 0.19677 0.23639 L 0.19517 0.23497 L 0.19357 0.23355 L 0.19197 0.23212 " pathEditMode="relative" ptsTypes="">
                                      <p:cBhvr>
                                        <p:cTn id="8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500"/>
                            </p:stCondLst>
                            <p:childTnLst>
                              <p:par>
                                <p:cTn id="8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501"/>
                            </p:stCondLst>
                            <p:childTnLst>
                              <p:par>
                                <p:cTn id="9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0" presetClass="path" presetSubtype="0" accel="50000" decel="50000" fill="hold" grpId="1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3583 -0.07331 L 0.42701 -0.07331 L 0.42621 -0.07473 L 0.41980 -0.07473 L 0.41900 -0.07615 L 0.41740 -0.07615 L 0.41659 -0.07758 L 0.41179 -0.07758 L 0.41099 -0.07900 L 0.40698 -0.07900 L 0.40618 -0.08043 L 0.40297 -0.08043 L 0.40217 -0.08185 L 0.40057 -0.08328 L 0.39656 -0.08328 L 0.39576 -0.08470 L 0.39256 -0.08470 L 0.39175 -0.08613 L 0.38775 -0.08613 L 0.38695 -0.08755 L 0.38534 -0.08755 L 0.38454 -0.08897 L 0.37813 -0.09040 L 0.35169 -0.09040 L 0.35089 -0.09182 L 0.34368 -0.09182 L 0.34288 -0.09325 L 0.34047 -0.09325 L 0.33967 -0.09467 L 0.33326 -0.09467 L 0.33246 -0.09610 L 0.30281 -0.09610 L 0.30201 -0.09752 L 0.29640 -0.09752 L 0.29560 -0.09895 L 0.29159 -0.09895 L 0.28919 -0.10037 L 0.28679 -0.10037 L 0.28518 -0.10180 L 0.28038 -0.10180 L 0.27877 -0.10322 L 0.27076 -0.10322 L 0.26916 -0.10464 L 0.24432 -0.10607 L 0.23631 -0.10607 L 0.23550 -0.10749 L 0.22909 -0.10749 L 0.22829 -0.10892 L 0.20826 -0.11034 L 0.20666 -0.11177 L 0.17381 -0.11177 " pathEditMode="relative" ptsTypes="">
                                      <p:cBhvr>
                                        <p:cTn id="101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2" presetID="0" presetClass="path" presetSubtype="0" accel="50000" decel="50000" fill="hold" grpId="1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73752 -0.00316 L 0.73271 -0.00031 L 0.73191 0.00111 L 0.73111 0.00111 L 0.72951 0.00254 L 0.72630 0.00396 L 0.72470 0.00396 L 0.72390 0.00539 L 0.72229 0.00539 L 0.72149 0.00681 L 0.72069 0.00681 L 0.71909 0.00824 L 0.71749 0.00824 L 0.71669 0.00966 L 0.71588 0.00966 L 0.71508 0.01109 L 0.71108 0.01251 L 0.70787 0.01251 L 0.70707 0.01394 L 0.70386 0.01536 L 0.70146 0.01536 L 0.69986 0.01678 L 0.69665 0.01678 L 0.69505 0.01821 L 0.69425 0.01821 L 0.69345 0.01963 L 0.68784 0.02106 L 0.68223 0.02248 L 0.68063 0.02248 L 0.67902 0.02391 L 0.67582 0.02391 L 0.67422 0.02533 L 0.67101 0.02533 L 0.66941 0.02676 L 0.66781 0.02676 L 0.66701 0.02818 L 0.66460 0.02818 L 0.66220 0.02960 L 0.66060 0.03103 L 0.65819 0.03103 L 0.65739 0.03245 L 0.65499 0.03245 L 0.65338 0.03388 L 0.65178 0.03530 L 0.65018 0.03530 L 0.64858 0.03673 L 0.64617 0.03673 L 0.64457 0.03815 L 0.64377 0.03815 L 0.64297 0.03958 L 0.64056 0.03958 L 0.63976 0.04100 L 0.63576 0.04100 L 0.63495 0.04243 L 0.63175 0.04243 L 0.63095 0.04385 L 0.62854 0.04385 L 0.62774 0.04527 L 0.62053 0.04670 L 0.61252 0.04670 L 0.61172 0.04812 L 0.60851 0.04812 L 0.60771 0.04955 L 0.60290 0.04955 L 0.60210 0.05097 L 0.59649 0.05097 L 0.59569 0.05240 L 0.59088 0.05240 L 0.59008 0.05382 L 0.58528 0.05382 L 0.58447 0.05525 L 0.57406 0.05525 L 0.57326 0.05667 L 0.56524 0.05809 L 0.55803 0.05809 L 0.55723 0.05952 L 0.55643 0.05952 L 0.55563 0.06094 L 0.54842 0.06237 L 0.54201 0.06237 L 0.54040 0.06379 L 0.53880 0.06379 L 0.53800 0.06522 L 0.53159 0.06522 L 0.53079 0.06664 L 0.43063 0.06664 L 0.42983 0.06522 L 0.42342 0.06522 L 0.42261 0.06379 L 0.40659 0.06379 L 0.40499 0.06237 L 0.36252 0.06094 L 0.35691 0.06094 L 0.35611 0.05952 L 0.34810 0.05952 L 0.34729 0.05809 L 0.33287 0.05809 L 0.33207 0.05667 L 0.30963 0.05525 L 0.30563 0.05382 L 0.30002 0.05382 L 0.29922 0.05240 L 0.29521 0.05240 L 0.29441 0.05097 L 0.28880 0.05097 L 0.28800 0.04955 L 0.28239 0.04955 L 0.28159 0.04812 L 0.27758 0.04670 L 0.26717 0.04527 L 0.24874 0.04385 L 0.24152 0.04385 L 0.24072 0.04243 L 0.23832 0.04243 L 0.23672 0.04100 L 0.23191 0.04100 L 0.23111 0.03958 L 0.22710 0.03958 L 0.22630 0.03815 L 0.22470 0.03815 L 0.22390 0.03673 L 0.22069 0.03673 L 0.21989 0.03530 L 0.21669 0.03530 L 0.21588 0.03388 L 0.21268 0.03388 L 0.21188 0.03245 L 0.21027 0.03103 L 0.20547 0.03103 L 0.20467 0.02960 L 0.20146 0.02818 L 0.19585 0.02818 L 0.19505 0.02676 L 0.19265 0.02533 L 0.18704 0.02391 L 0.18223 0.02248 L 0.17902 0.02248 L 0.17822 0.02106 L 0.17742 0.02106 L 0.17662 0.01963 L 0.17422 0.01821 L 0.17181 0.01678 L 0.16941 0.01678 L 0.16861 0.01536 L 0.16781 0.01394 L 0.16540 0.01394 L 0.16460 0.01251 L 0.16300 0.01109 L 0.16060 0.01109 L 0.15979 0.00966 L 0.15899 0.00824 L 0.15659 0.00824 L 0.15579 0.00681 L 0.15338 0.00539 L 0.15098 0.00396 L 0.14858 0.00254 L 0.14537 0.00111 L 0.14217 -0.00031 L 0.13896 -0.00031 L 0.13816 -0.00173 L 0.13576 -0.00173 L 0.13495 -0.00316 L 0.13415 -0.00458 L 0.13175 -0.00601 L 0.12854 -0.00743 L 0.12614 -0.00886 L 0.12534 -0.01028 L 0.12294 -0.01171 L 0.12133 -0.01171 L 0.12053 -0.01313 L 0.11973 -0.01313 L 0.11893 -0.01455 L 0.11813 -0.01455 L 0.11733 -0.01598 L 0.11652 -0.01598 L 0.11572 -0.01740 L 0.11412 -0.01883 L 0.11172 -0.02025 L 0.11092 -0.02168 L 0.10931 -0.02168 L 0.10851 -0.02310 L 0.10771 -0.02310 L 0.10691 -0.02453 L 0.10531 -0.02595 L 0.10370 -0.02595 L 0.10290 -0.02738 L 0.10210 -0.02738 L 0.10130 -0.02880 L 0.09890 -0.02880 L 0.09810 -0.03022 L 0.09649 -0.03022 L 0.09569 -0.03165 L 0.09489 -0.03307 L 0.09249 -0.03307 L 0.09169 -0.03450 L 0.09088 -0.03450 L 0.09008 -0.03592 L 0.08848 -0.03592 L 0.08768 -0.03735 L 0.08688 -0.03735 L 0.08608 -0.03877 L 0.08447 -0.04020 L 0.08207 -0.04162 L 0.08047 -0.04162 L 0.07967 -0.04304 L 0.07886 -0.04447 L 0.07726 -0.04589 L 0.07566 -0.04589 L 0.07486 -0.04732 L 0.07326 -0.04732 L 0.07245 -0.04874 L 0.07165 -0.04874 L 0.07005 -0.05159 L 0.06845 -0.05159 L 0.06765 -0.05302 L 0.06685 -0.05302 L 0.06604 -0.05444 L 0.06524 -0.05444 L 0.06444 -0.05587 L 0.06364 -0.05587 L 0.06284 -0.05729 L 0.06204 -0.05729 L 0.06124 -0.05871 L 0.05963 -0.06014 L 0.05803 -0.06156 L 0.05723 -0.06156 L 0.05643 -0.06299 L 0.05563 -0.06299 L 0.05483 -0.06441 L 0.05402 -0.06441 L 0.05322 -0.06584 L 0.05242 -0.06584 L 0.05162 -0.06726 L 0.05082 -0.06869 L 0.05002 -0.06869 L 0.04842 -0.07011 L 0.04761 -0.07011 L 0.04681 -0.07153 L 0.04521 -0.07296 L 0.04441 -0.07438 L 0.04281 -0.07438 L 0.04201 -0.07581 L 0.04040 -0.07723 L 0.03880 -0.07723 L 0.03800 -0.08008 L 0.03720 -0.08008 L 0.03640 -0.08151 L 0.03560 -0.08151 L 0.03479 -0.08293 L 0.03399 -0.08436 L 0.03319 -0.08578 L 0.03159 -0.08720 L 0.03079 -0.08720 L 0.02999 -0.08863 L 0.02919 -0.08863 L 0.02838 -0.09005 L 0.02758 -0.09148 L 0.02678 -0.09148 L 0.02518 -0.09290 L 0.02438 -0.09433 L 0.02358 -0.09575 L 0.02277 -0.09718 L 0.02197 -0.09860 L 0.02037 -0.09860 L 0.01957 -0.10002 L 0.01797 -0.10287 L 0.01717 -0.10287 L 0.01636 -0.10430 L 0.01556 -0.10572 L 0.01476 -0.10572 L 0.01396 -0.10715 L 0.01316 -0.10857 L 0.01236 -0.11000 L 0.01076 -0.11142 L 0.00995 -0.11142 L 0.00915 -0.11285 L 0.00835 -0.11285 L 0.00755 -0.11569 L 0.00675 -0.11569 L 0.00435 -0.11854 L 0.00354 -0.11997 L 0.00194 -0.12139 L 0.00114 -0.12282 L 0.00034 -0.12282 L -0.00126 -0.12424 L -0.00206 -0.12567 L -0.00287 -0.12709 L -0.00367 -0.12709 L -0.00447 -0.12851 L -0.00527 -0.12851 L -0.00607 -0.12994 L -0.00687 -0.13136 L -0.00767 -0.13279 L -0.00848 -0.13279 L -0.00928 -0.13421 L -0.01008 -0.13564 L -0.01168 -0.13706 L -0.01248 -0.13849 L -0.01328 -0.13849 L -0.01408 -0.13991 L -0.01489 -0.13991 L -0.01569 -0.14134 L -0.01649 -0.14276 L -0.01729 -0.14418 L -0.01809 -0.14561 L -0.01889 -0.14561 L -0.01969 -0.14703 L -0.01969 -0.14846 L -0.02130 -0.14988 L -0.02210 -0.15131 L -0.02290 -0.15273 L -0.02370 -0.15416 L -0.02450 -0.15558 L -0.02530 -0.15700 L -0.02610 -0.15843 L -0.02690 -0.15843 L -0.02771 -0.15985 L -0.02851 -0.16128 L -0.02931 -0.16270 L -0.03011 -0.16413 L -0.03091 -0.16555 L -0.03171 -0.16698 L -0.03251 -0.16840 L -0.03331 -0.16983 L -0.03412 -0.17125 L -0.03572 -0.17267 L -0.03652 -0.17410 L -0.03732 -0.17552 L -0.03892 -0.17695 " pathEditMode="relative" ptsTypes="">
                                      <p:cBhvr>
                                        <p:cTn id="103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4" presetID="0" presetClass="path" presetSubtype="0" accel="50000" decel="50000" fill="hold" grpId="1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9357 0.23070 L 0.17914 0.23070 L 0.17754 0.22927 L 0.17193 0.22927 L 0.16873 0.22785 L 0.14229 0.22785 L 0.13668 0.22642 L 0.10463 0.22642 L 0.09741 0.22500 L -0.00435 0.22500 L -0.00515 0.22357 L -0.03320 0.22357 " pathEditMode="relative" ptsTypes="">
                                      <p:cBhvr>
                                        <p:cTn id="10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2000"/>
                            </p:stCondLst>
                            <p:childTnLst>
                              <p:par>
                                <p:cTn id="107" presetID="0" presetClass="path" presetSubtype="0" accel="50000" decel="50000" fill="hold" grpId="13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78 0.00088 L 0.09073 -0.00055 " pathEditMode="relative" ptsTypes="">
                                      <p:cBhvr>
                                        <p:cTn id="108" dur="500" fill="hold"/>
                                        <p:tgtEl>
                                          <p:spTgt spid="20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9" presetID="0" presetClass="path" presetSubtype="0" accel="50000" decel="50000" fill="hold" grpId="14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04 0.00088 L 0.09119 -0.00055 " pathEditMode="relative" ptsTypes="">
                                      <p:cBhvr>
                                        <p:cTn id="110" dur="500" fill="hold"/>
                                        <p:tgtEl>
                                          <p:spTgt spid="20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2500"/>
                            </p:stCondLst>
                            <p:childTnLst>
                              <p:par>
                                <p:cTn id="1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2501"/>
                            </p:stCondLst>
                            <p:childTnLst>
                              <p:par>
                                <p:cTn id="1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2502"/>
                            </p:stCondLst>
                            <p:childTnLst>
                              <p:par>
                                <p:cTn id="1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2503"/>
                            </p:stCondLst>
                            <p:childTnLst>
                              <p:par>
                                <p:cTn id="1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2504"/>
                            </p:stCondLst>
                            <p:childTnLst>
                              <p:par>
                                <p:cTn id="12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2505"/>
                            </p:stCondLst>
                            <p:childTnLst>
                              <p:par>
                                <p:cTn id="12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2506"/>
                            </p:stCondLst>
                            <p:childTnLst>
                              <p:par>
                                <p:cTn id="13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2507"/>
                            </p:stCondLst>
                            <p:childTnLst>
                              <p:par>
                                <p:cTn id="13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2508"/>
                            </p:stCondLst>
                            <p:childTnLst>
                              <p:par>
                                <p:cTn id="13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0" presetClass="path" presetSubtype="0" accel="50000" decel="50000" fill="hold" grpId="15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961 0.21503 L -0.03800 0.20790 L -0.03720 0.20648 L -0.03640 0.20506 L -0.03560 0.20363 L -0.03480 0.20221 L -0.03400 0.20078 L -0.03320 0.19793 L -0.03320 0.19651 L -0.03239 0.19508 L -0.03159 0.19366 L -0.03159 0.19224 L -0.03079 0.19081 L -0.02999 0.18939 L -0.02919 0.18654 L -0.02839 0.18511 L -0.02759 0.18369 L -0.02678 0.18084 L -0.02598 0.17941 L -0.02518 0.17657 L -0.02438 0.17514 L -0.02358 0.17372 L -0.02278 0.17229 L -0.02278 0.17087 L -0.02198 0.16944 L -0.02118 0.16802 L -0.02037 0.16659 L -0.01957 0.16517 L -0.01877 0.16375 L -0.01797 0.16232 L -0.01797 0.16090 L -0.01717 0.15947 L -0.01637 0.15805 L -0.01557 0.15662 L -0.01477 0.15520 L -0.01396 0.15377 L -0.01316 0.15235 L -0.01316 0.15092 L -0.01236 0.14950 L -0.01156 0.14808 L -0.01076 0.14808 L -0.00996 0.14665 L -0.00916 0.14523 L -0.00836 0.14380 L -0.00755 0.14238 L -0.00675 0.14095 L -0.00595 0.13953 L -0.00515 0.13810 L -0.00355 0.13668 L -0.00275 0.13526 L -0.00195 0.13526 L -0.00114 0.13383 L -0.00034 0.13241 L 0.00126 0.13098 L 0.00206 0.12956 L 0.00286 0.12813 L 0.00447 0.12671 L 0.00527 0.12528 L 0.00687 0.12528 L 0.00767 0.12386 L 0.00847 0.12243 L 0.00927 0.12101 L 0.01088 0.11959 L 0.01168 0.11816 L 0.01248 0.11674 L 0.01408 0.11531 L 0.01488 0.11531 L 0.01568 0.11389 L 0.01729 0.11246 L 0.01809 0.11104 L 0.01889 0.10961 L 0.02049 0.10819 L 0.02209 0.10677 L 0.02289 0.10534 L 0.02450 0.10392 L 0.02610 0.10249 L 0.02770 0.10107 L 0.02850 0.09964 L 0.03091 0.09822 L 0.03251 0.09679 L 0.03411 0.09537 L 0.03491 0.09537 L 0.03572 0.09394 L 0.03732 0.09252 L 0.03972 0.09110 L 0.04213 0.08967 L 0.04293 0.08825 L 0.04533 0.08825 L 0.04613 0.08682 L 0.05014 0.08540 L 0.05495 0.08540 L 0.05575 0.08397 L 0.06055 0.08397 L 0.06136 0.08255 L 0.06456 0.08112 L 0.07017 0.07970 L 0.07818 0.07970 L 0.07898 0.07828 L 0.08620 0.07685 L 0.08940 0.07543 L 0.09741 0.07400 L 0.11184 0.07258 L 0.12065 0.07258 L 0.12145 0.07115 L 0.12305 0.06973 L 0.13187 0.06973 L 0.13267 0.06830 L 0.13988 0.06688 L 0.14549 0.06545 L 0.14870 0.06545 L 0.14950 0.06403 L 0.15430 0.06261 L 0.15831 0.06261 L 0.15911 0.06118 L 0.16392 0.05976 L 0.16713 0.05833 L 0.17514 0.05691 L 0.18315 0.05548 L 0.18956 0.05406 L 0.19357 0.05406 L 0.19437 0.05263 L 0.19918 0.05263 L 0.19998 0.05121 L 0.20639 0.05121 L 0.20719 0.04978 L 0.21440 0.04978 L 0.21520 0.04836 L 0.21680 0.04836 L 0.21841 0.04694 L 0.22482 0.04694 L 0.22562 0.04551 L 0.23283 0.04551 L 0.23443 0.04409 L 0.24164 0.04409 L 0.24325 0.04266 L 0.24485 0.04266 L 0.24725 0.04124 L 0.25286 0.04124 L 0.25366 0.03981 L 0.26568 0.03981 L 0.26648 0.03839 L 0.27370 0.03839 L 0.27530 0.03696 L 0.28331 0.03696 L 0.28491 0.03554 L 0.29373 0.03554 L 0.29533 0.03412 L 0.30254 0.03412 L 0.30414 0.03269 L 0.44998 0.03269 L 0.45158 0.03412 L 0.45639 0.03412 L 0.45879 0.03554 L 0.47001 0.03554 L 0.47081 0.03696 L 0.48043 0.03696 L 0.48203 0.03839 L 0.50927 0.03839 L 0.51088 0.03981 L 0.53411 0.03981 L 0.53732 0.04124 L 0.54613 0.04124 L 0.54854 0.04266 L 0.56216 0.04266 L 0.56296 0.04409 L 0.57177 0.04409 L 0.57257 0.04551 L 0.57898 0.04694 L 0.58059 0.04694 L 0.58139 0.04836 L 0.58539 0.04978 L 0.58620 0.04978 " pathEditMode="relative" ptsTypes="">
                                      <p:cBhvr>
                                        <p:cTn id="141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42" presetID="0" presetClass="path" presetSubtype="0" accel="50000" decel="50000" fill="hold" grpId="16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652 -0.16413 L -0.03572 -0.15700 L -0.03572 -0.15273 L -0.03492 -0.15131 L -0.03492 -0.14846 L -0.03412 -0.14703 L -0.03412 -0.14276 L -0.03331 -0.14134 L -0.03251 -0.13991 L -0.03251 -0.13706 L -0.03171 -0.13564 L -0.03171 -0.13421 L -0.03091 -0.13279 L -0.03091 -0.12994 L -0.03011 -0.12851 L -0.02931 -0.12709 L -0.02931 -0.12424 L -0.02851 -0.12282 L -0.02771 -0.12139 L -0.02690 -0.11712 L -0.02610 -0.11569 L -0.02530 -0.11427 L -0.02530 -0.11142 L -0.02450 -0.11000 L -0.02370 -0.10857 L -0.02370 -0.10715 L -0.02290 -0.10572 L -0.02210 -0.10430 L -0.02130 -0.10287 L -0.02049 -0.10145 L -0.02049 -0.10002 L -0.01969 -0.09860 L -0.01889 -0.09718 L -0.01809 -0.09575 L -0.01649 -0.09433 L -0.01649 -0.09290 L -0.01569 -0.09148 L -0.01489 -0.09005 L -0.01408 -0.08863 L -0.01328 -0.08720 L -0.01248 -0.08578 L -0.01168 -0.08436 L -0.01088 -0.08293 L -0.01008 -0.08151 L -0.00928 -0.08008 L -0.00848 -0.07866 L -0.00767 -0.07723 L -0.00607 -0.07581 L -0.00527 -0.07438 L -0.00447 -0.07153 L -0.00367 -0.07011 L -0.00287 -0.06869 L -0.00206 -0.06726 L -0.00126 -0.06584 L -0.00046 -0.06584 L 0.00034 -0.06441 L 0.00114 -0.06299 L 0.00194 -0.06156 L 0.00354 -0.06014 L 0.00435 -0.05871 L 0.00515 -0.05729 L 0.00675 -0.05587 L 0.00755 -0.05587 L 0.00835 -0.05444 L 0.00915 -0.05302 L 0.00995 -0.05302 L 0.01076 -0.05159 L 0.01156 -0.05017 L 0.01236 -0.05017 L 0.01316 -0.04874 L 0.01396 -0.04732 L 0.01476 -0.04732 L 0.01556 -0.04589 L 0.01636 -0.04589 L 0.01717 -0.04447 L 0.01797 -0.04447 L 0.01877 -0.04304 L 0.01957 -0.04162 L 0.02037 -0.04162 L 0.02117 -0.04020 L 0.02197 -0.03877 L 0.02358 -0.03877 L 0.02438 -0.03735 L 0.02518 -0.03592 L 0.02678 -0.03450 L 0.02838 -0.03307 L 0.03079 -0.03307 L 0.03159 -0.03022 L 0.03319 -0.02880 L 0.03479 -0.02738 L 0.03640 -0.02738 L 0.03880 -0.02595 L 0.04040 -0.02453 L 0.04201 -0.02310 L 0.04361 -0.02168 L 0.04521 -0.02025 L 0.04601 -0.01883 L 0.04761 -0.01883 L 0.04842 -0.01740 L 0.04922 -0.01740 L 0.05002 -0.01598 L 0.05162 -0.01455 L 0.05322 -0.01313 L 0.05483 -0.01313 L 0.05563 -0.01171 L 0.05643 -0.01171 L 0.05803 -0.01028 L 0.05883 -0.01028 L 0.05963 -0.00886 L 0.06124 -0.00743 L 0.06284 -0.00743 L 0.06364 -0.00601 L 0.06524 -0.00601 L 0.06685 -0.00458 L 0.06925 -0.00316 L 0.07085 -0.00173 L 0.07326 -0.00031 L 0.07406 -0.00031 L 0.07566 0.00254 L 0.07806 0.00254 L 0.07967 0.00396 L 0.08127 0.00539 L 0.08367 0.00539 L 0.08608 0.00681 L 0.08768 0.00824 L 0.09008 0.00966 L 0.09249 0.00966 L 0.09329 0.01109 L 0.09569 0.01109 L 0.09729 0.01251 L 0.09890 0.01394 L 0.10210 0.01394 L 0.10370 0.01536 L 0.10611 0.01678 L 0.10771 0.01678 L 0.10931 0.01821 L 0.11092 0.01821 L 0.11172 0.01963 L 0.11492 0.01963 L 0.11652 0.02106 L 0.11973 0.02106 L 0.12133 0.02248 L 0.12294 0.02391 L 0.12534 0.02391 L 0.12694 0.02533 L 0.12935 0.02533 L 0.13095 0.02676 L 0.13495 0.02676 L 0.13656 0.02818 L 0.13896 0.02960 L 0.14217 0.02960 L 0.14457 0.03103 L 0.14697 0.03103 L 0.14858 0.03245 L 0.15098 0.03245 L 0.15338 0.03388 L 0.15819 0.03388 L 0.15979 0.03530 L 0.16140 0.03673 L 0.16781 0.03673 L 0.16861 0.03815 L 0.17261 0.03815 L 0.17422 0.03958 L 0.17742 0.03958 L 0.17902 0.04100 L 0.18223 0.04100 L 0.18383 0.04243 L 0.18864 0.04243 L 0.18944 0.04385 L 0.20467 0.04385 L 0.20547 0.04527 L 0.22149 0.04527 L 0.22229 0.04670 L 0.22790 0.04670 L 0.22870 0.04812 L 0.24553 0.04812 L 0.24713 0.04955 L 0.27678 0.05097 L 0.36572 0.05097 L 0.36733 0.04955 L 0.45707 0.04955 L 0.45867 0.04812 L 0.48351 0.04812 L 0.48511 0.04670 L 0.49553 0.04670 L 0.49713 0.04527 L 0.50034 0.04527 L 0.50194 0.04385 L 0.50835 0.04385 L 0.50995 0.04243 L 0.51156 0.04243 L 0.51316 0.04100 L 0.51717 0.04100 L 0.51797 0.03958 L 0.52278 0.03958 L 0.52358 0.03815 L 0.52758 0.03815 L 0.52838 0.03673 L 0.52919 0.03530 L 0.53239 0.03530 L 0.53399 0.03388 L 0.53479 0.03388 L 0.53640 0.03245 L 0.53800 0.03245 L 0.53960 0.03103 L 0.54120 0.02960 L 0.54201 0.02960 L 0.54281 0.02818 L 0.54521 0.02818 L 0.54601 0.02676 L 0.54842 0.02676 L 0.54922 0.02533 L 0.55322 0.02391 L 0.55483 0.02391 L 0.55563 0.02248 L 0.55883 0.02248 L 0.55963 0.02106 L 0.56284 0.02106 " pathEditMode="relative" ptsTypes="">
                                      <p:cBhvr>
                                        <p:cTn id="143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0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74 -0.00365 L 0.05122 -0.00365 " pathEditMode="relative" ptsTypes="">
                                      <p:cBhvr>
                                        <p:cTn id="151" dur="300" fill="hold"/>
                                        <p:tgtEl>
                                          <p:spTgt spid="20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300"/>
                            </p:stCondLst>
                            <p:childTnLst>
                              <p:par>
                                <p:cTn id="153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301"/>
                            </p:stCondLst>
                            <p:childTnLst>
                              <p:par>
                                <p:cTn id="15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74 -0.00365 L 0.05122 -0.00365 " pathEditMode="relative" ptsTypes="">
                                      <p:cBhvr>
                                        <p:cTn id="159" dur="300" fill="hold"/>
                                        <p:tgtEl>
                                          <p:spTgt spid="20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601"/>
                            </p:stCondLst>
                            <p:childTnLst>
                              <p:par>
                                <p:cTn id="16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" fill="hold">
                            <p:stCondLst>
                              <p:cond delay="602"/>
                            </p:stCondLst>
                            <p:childTnLst>
                              <p:par>
                                <p:cTn id="16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6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74 -0.00365 L 0.05122 -0.00365 " pathEditMode="relative" ptsTypes="">
                                      <p:cBhvr>
                                        <p:cTn id="167" dur="300" fill="hold"/>
                                        <p:tgtEl>
                                          <p:spTgt spid="20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902"/>
                            </p:stCondLst>
                            <p:childTnLst>
                              <p:par>
                                <p:cTn id="169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1" fill="hold">
                            <p:stCondLst>
                              <p:cond delay="903"/>
                            </p:stCondLst>
                            <p:childTnLst>
                              <p:par>
                                <p:cTn id="17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4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74 -0.00365 L 0.05122 -0.00365 " pathEditMode="relative" ptsTypes="">
                                      <p:cBhvr>
                                        <p:cTn id="175" dur="300" fill="hold"/>
                                        <p:tgtEl>
                                          <p:spTgt spid="20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" fill="hold">
                            <p:stCondLst>
                              <p:cond delay="1203"/>
                            </p:stCondLst>
                            <p:childTnLst>
                              <p:par>
                                <p:cTn id="17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9" fill="hold">
                            <p:stCondLst>
                              <p:cond delay="1204"/>
                            </p:stCondLst>
                            <p:childTnLst>
                              <p:par>
                                <p:cTn id="18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" fill="hold">
                            <p:stCondLst>
                              <p:cond delay="1205"/>
                            </p:stCondLst>
                            <p:childTnLst>
                              <p:par>
                                <p:cTn id="185" presetID="0" presetClass="path" presetSubtype="0" accel="50000" decel="50000" fill="hold" grpId="17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7381 -0.10892 L -0.06738 -0.05621 " pathEditMode="relative" ptsTypes="">
                                      <p:cBhvr>
                                        <p:cTn id="18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7" fill="hold">
                            <p:stCondLst>
                              <p:cond delay="1705"/>
                            </p:stCondLst>
                            <p:childTnLst>
                              <p:par>
                                <p:cTn id="188" presetID="0" presetClass="path" presetSubtype="0" accel="50000" decel="50000" fill="hold" grpId="18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94 -0.00140 L 0.18896 -0.00140 " pathEditMode="relative" ptsTypes="">
                                      <p:cBhvr>
                                        <p:cTn id="189" dur="500" fill="hold"/>
                                        <p:tgtEl>
                                          <p:spTgt spid="20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0" fill="hold">
                            <p:stCondLst>
                              <p:cond delay="2205"/>
                            </p:stCondLst>
                            <p:childTnLst>
                              <p:par>
                                <p:cTn id="191" presetID="1" presetClass="entr" presetSubtype="0" fill="hold" grpId="19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67" grpId="18" animBg="1"/>
      <p:bldP spid="2070" grpId="13" animBg="1"/>
      <p:bldP spid="2074" grpId="14" animBg="1"/>
      <p:bldP spid="20" grpId="1" animBg="1"/>
      <p:bldP spid="20" grpId="9" animBg="1"/>
      <p:bldP spid="20" grpId="12" animBg="1"/>
      <p:bldP spid="20" grpId="15" animBg="1"/>
      <p:bldP spid="25" grpId="0" animBg="1"/>
      <p:bldP spid="25" grpId="4" animBg="1"/>
      <p:bldP spid="25" grpId="6" animBg="1"/>
      <p:bldP spid="25" grpId="8" animBg="1"/>
      <p:bldP spid="49" grpId="3" animBg="1"/>
      <p:bldP spid="49" grpId="7" animBg="1"/>
      <p:bldP spid="49" grpId="11" animBg="1"/>
      <p:bldP spid="49" grpId="16" animBg="1"/>
      <p:bldP spid="48" grpId="2" animBg="1"/>
      <p:bldP spid="48" grpId="5" animBg="1"/>
      <p:bldP spid="48" grpId="10" animBg="1"/>
      <p:bldP spid="48" grpId="17" animBg="1"/>
      <p:bldP spid="2096" grpId="19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AD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41395" y="295140"/>
            <a:ext cx="11575755" cy="6215812"/>
            <a:chOff x="461041" y="480912"/>
            <a:chExt cx="17363632" cy="932371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461041" y="480912"/>
              <a:ext cx="17363632" cy="932371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41395" y="322045"/>
            <a:ext cx="9702810" cy="138313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72689" y="365598"/>
            <a:ext cx="1837119" cy="118530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10307" y="1292425"/>
            <a:ext cx="10758638" cy="71429"/>
            <a:chOff x="1065450" y="1938636"/>
            <a:chExt cx="16137957" cy="10714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1065450" y="1938636"/>
              <a:ext cx="16137957" cy="107143"/>
            </a:xfrm>
            <a:prstGeom prst="rect">
              <a:avLst/>
            </a:prstGeom>
          </p:spPr>
        </p:pic>
      </p:grpSp>
      <p:pic>
        <p:nvPicPr>
          <p:cNvPr id="1003" name="그림 1002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4241802" y="4241807"/>
            <a:ext cx="3708400" cy="2082955"/>
          </a:xfrm>
          <a:prstGeom prst="rect">
            <a:avLst/>
          </a:prstGeom>
          <a:ln>
            <a:solidFill>
              <a:schemeClr val="dk1"/>
            </a:solidFill>
          </a:ln>
        </p:spPr>
      </p:pic>
      <p:pic>
        <p:nvPicPr>
          <p:cNvPr id="1004" name="그림 1003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7111999" y="1701803"/>
            <a:ext cx="3708401" cy="2082958"/>
          </a:xfrm>
          <a:prstGeom prst="rect">
            <a:avLst/>
          </a:prstGeom>
          <a:ln>
            <a:solidFill>
              <a:schemeClr val="dk1"/>
            </a:solidFill>
          </a:ln>
        </p:spPr>
      </p:pic>
      <p:pic>
        <p:nvPicPr>
          <p:cNvPr id="1005" name="그림 1004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1371604" y="1701801"/>
            <a:ext cx="3708400" cy="2088281"/>
          </a:xfrm>
          <a:prstGeom prst="rect">
            <a:avLst/>
          </a:prstGeom>
          <a:ln>
            <a:solidFill>
              <a:schemeClr val="dk1"/>
            </a:solidFill>
          </a:ln>
        </p:spPr>
      </p:pic>
      <p:pic>
        <p:nvPicPr>
          <p:cNvPr id="11" name="Object 10">
            <a:extLst>
              <a:ext uri="{FF2B5EF4-FFF2-40B4-BE49-F238E27FC236}">
                <a16:creationId xmlns:a16="http://schemas.microsoft.com/office/drawing/2014/main" id="{ADBEFCD5-96F5-45B3-A1EE-E8269F59829D}"/>
              </a:ext>
            </a:extLst>
          </p:cNvPr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69653" y="1266341"/>
            <a:ext cx="1680300" cy="656220"/>
          </a:xfrm>
          <a:prstGeom prst="rect">
            <a:avLst/>
          </a:prstGeom>
        </p:spPr>
      </p:pic>
      <p:pic>
        <p:nvPicPr>
          <p:cNvPr id="12" name="Object 19">
            <a:extLst>
              <a:ext uri="{FF2B5EF4-FFF2-40B4-BE49-F238E27FC236}">
                <a16:creationId xmlns:a16="http://schemas.microsoft.com/office/drawing/2014/main" id="{D8688BFE-3DCD-4782-8F20-8919CF43C49F}"/>
              </a:ext>
            </a:extLst>
          </p:cNvPr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911604" y="3814817"/>
            <a:ext cx="1602923" cy="651888"/>
          </a:xfrm>
          <a:prstGeom prst="rect">
            <a:avLst/>
          </a:prstGeom>
        </p:spPr>
      </p:pic>
      <p:pic>
        <p:nvPicPr>
          <p:cNvPr id="13" name="Object 18">
            <a:extLst>
              <a:ext uri="{FF2B5EF4-FFF2-40B4-BE49-F238E27FC236}">
                <a16:creationId xmlns:a16="http://schemas.microsoft.com/office/drawing/2014/main" id="{FB1B4E80-DADA-4893-8D11-5D1A852CDC72}"/>
              </a:ext>
            </a:extLst>
          </p:cNvPr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815142" y="1271604"/>
            <a:ext cx="1683435" cy="66831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1137</TotalTime>
  <Words>605</Words>
  <Application>Microsoft Office PowerPoint</Application>
  <PresentationFormat>와이드스크린</PresentationFormat>
  <Paragraphs>137</Paragraphs>
  <Slides>23</Slides>
  <Notes>19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31" baseType="lpstr">
      <vt:lpstr>?? ??</vt:lpstr>
      <vt:lpstr>나눔스퀘어라운드 Bold</vt:lpstr>
      <vt:lpstr>나눔스퀘어라운드 ExtraBold</vt:lpstr>
      <vt:lpstr>맑은 고딕</vt:lpstr>
      <vt:lpstr>배달의민족 주아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>officegen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User</cp:lastModifiedBy>
  <cp:revision>98</cp:revision>
  <cp:lastPrinted>2023-08-04T04:37:52Z</cp:lastPrinted>
  <dcterms:created xsi:type="dcterms:W3CDTF">2023-08-02T06:24:45Z</dcterms:created>
  <dcterms:modified xsi:type="dcterms:W3CDTF">2023-08-17T06:06:19Z</dcterms:modified>
  <cp:version/>
</cp:coreProperties>
</file>